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7" r:id="rId4"/>
    <p:sldId id="260" r:id="rId5"/>
    <p:sldId id="284" r:id="rId6"/>
    <p:sldId id="281" r:id="rId7"/>
    <p:sldId id="259" r:id="rId8"/>
    <p:sldId id="282" r:id="rId9"/>
    <p:sldId id="261" r:id="rId10"/>
    <p:sldId id="263" r:id="rId11"/>
    <p:sldId id="285" r:id="rId12"/>
    <p:sldId id="269" r:id="rId13"/>
    <p:sldId id="271" r:id="rId14"/>
    <p:sldId id="273" r:id="rId15"/>
    <p:sldId id="272" r:id="rId16"/>
    <p:sldId id="283" r:id="rId17"/>
    <p:sldId id="274" r:id="rId18"/>
    <p:sldId id="275" r:id="rId19"/>
    <p:sldId id="276" r:id="rId20"/>
    <p:sldId id="277" r:id="rId21"/>
    <p:sldId id="278" r:id="rId22"/>
    <p:sldId id="279"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BB00"/>
    <a:srgbClr val="FDE2A5"/>
    <a:srgbClr val="8F6B6B"/>
    <a:srgbClr val="8D4D29"/>
    <a:srgbClr val="998564"/>
    <a:srgbClr val="9DA71D"/>
    <a:srgbClr val="90B0A6"/>
    <a:srgbClr val="D4E5E3"/>
    <a:srgbClr val="FCE3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46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5B87D-BFEF-41B6-ABFD-3E1A9DEE90E5}"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10A72-ED36-45CC-964B-DADE080A8C94}" type="slidenum">
              <a:rPr lang="zh-CN" altLang="en-US" smtClean="0"/>
              <a:t>‹#›</a:t>
            </a:fld>
            <a:endParaRPr lang="zh-CN" altLang="en-US"/>
          </a:p>
        </p:txBody>
      </p:sp>
    </p:spTree>
    <p:extLst>
      <p:ext uri="{BB962C8B-B14F-4D97-AF65-F5344CB8AC3E}">
        <p14:creationId xmlns:p14="http://schemas.microsoft.com/office/powerpoint/2010/main" val="117374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a:t>
            </a:fld>
            <a:endParaRPr lang="zh-CN" altLang="en-US"/>
          </a:p>
        </p:txBody>
      </p:sp>
    </p:spTree>
    <p:extLst>
      <p:ext uri="{BB962C8B-B14F-4D97-AF65-F5344CB8AC3E}">
        <p14:creationId xmlns:p14="http://schemas.microsoft.com/office/powerpoint/2010/main" val="2642006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10</a:t>
            </a:fld>
            <a:endParaRPr lang="zh-CN" altLang="en-US"/>
          </a:p>
        </p:txBody>
      </p:sp>
    </p:spTree>
    <p:extLst>
      <p:ext uri="{BB962C8B-B14F-4D97-AF65-F5344CB8AC3E}">
        <p14:creationId xmlns:p14="http://schemas.microsoft.com/office/powerpoint/2010/main" val="119453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11</a:t>
            </a:fld>
            <a:endParaRPr lang="zh-CN" altLang="en-US"/>
          </a:p>
        </p:txBody>
      </p:sp>
    </p:spTree>
    <p:extLst>
      <p:ext uri="{BB962C8B-B14F-4D97-AF65-F5344CB8AC3E}">
        <p14:creationId xmlns:p14="http://schemas.microsoft.com/office/powerpoint/2010/main" val="2047413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12</a:t>
            </a:fld>
            <a:endParaRPr lang="zh-CN" altLang="en-US"/>
          </a:p>
        </p:txBody>
      </p:sp>
    </p:spTree>
    <p:extLst>
      <p:ext uri="{BB962C8B-B14F-4D97-AF65-F5344CB8AC3E}">
        <p14:creationId xmlns:p14="http://schemas.microsoft.com/office/powerpoint/2010/main" val="313262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13</a:t>
            </a:fld>
            <a:endParaRPr lang="zh-CN" altLang="en-US"/>
          </a:p>
        </p:txBody>
      </p:sp>
    </p:spTree>
    <p:extLst>
      <p:ext uri="{BB962C8B-B14F-4D97-AF65-F5344CB8AC3E}">
        <p14:creationId xmlns:p14="http://schemas.microsoft.com/office/powerpoint/2010/main" val="1845038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14</a:t>
            </a:fld>
            <a:endParaRPr lang="zh-CN" altLang="en-US"/>
          </a:p>
        </p:txBody>
      </p:sp>
    </p:spTree>
    <p:extLst>
      <p:ext uri="{BB962C8B-B14F-4D97-AF65-F5344CB8AC3E}">
        <p14:creationId xmlns:p14="http://schemas.microsoft.com/office/powerpoint/2010/main" val="260938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15</a:t>
            </a:fld>
            <a:endParaRPr lang="zh-CN" altLang="en-US"/>
          </a:p>
        </p:txBody>
      </p:sp>
    </p:spTree>
    <p:extLst>
      <p:ext uri="{BB962C8B-B14F-4D97-AF65-F5344CB8AC3E}">
        <p14:creationId xmlns:p14="http://schemas.microsoft.com/office/powerpoint/2010/main" val="3348360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16</a:t>
            </a:fld>
            <a:endParaRPr lang="zh-CN" altLang="en-US"/>
          </a:p>
        </p:txBody>
      </p:sp>
    </p:spTree>
    <p:extLst>
      <p:ext uri="{BB962C8B-B14F-4D97-AF65-F5344CB8AC3E}">
        <p14:creationId xmlns:p14="http://schemas.microsoft.com/office/powerpoint/2010/main" val="215157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17</a:t>
            </a:fld>
            <a:endParaRPr lang="zh-CN" altLang="en-US"/>
          </a:p>
        </p:txBody>
      </p:sp>
    </p:spTree>
    <p:extLst>
      <p:ext uri="{BB962C8B-B14F-4D97-AF65-F5344CB8AC3E}">
        <p14:creationId xmlns:p14="http://schemas.microsoft.com/office/powerpoint/2010/main" val="101831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18</a:t>
            </a:fld>
            <a:endParaRPr lang="zh-CN" altLang="en-US"/>
          </a:p>
        </p:txBody>
      </p:sp>
    </p:spTree>
    <p:extLst>
      <p:ext uri="{BB962C8B-B14F-4D97-AF65-F5344CB8AC3E}">
        <p14:creationId xmlns:p14="http://schemas.microsoft.com/office/powerpoint/2010/main" val="314819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19</a:t>
            </a:fld>
            <a:endParaRPr lang="zh-CN" altLang="en-US"/>
          </a:p>
        </p:txBody>
      </p:sp>
    </p:spTree>
    <p:extLst>
      <p:ext uri="{BB962C8B-B14F-4D97-AF65-F5344CB8AC3E}">
        <p14:creationId xmlns:p14="http://schemas.microsoft.com/office/powerpoint/2010/main" val="8842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2</a:t>
            </a:fld>
            <a:endParaRPr lang="zh-CN" altLang="en-US"/>
          </a:p>
        </p:txBody>
      </p:sp>
    </p:spTree>
    <p:extLst>
      <p:ext uri="{BB962C8B-B14F-4D97-AF65-F5344CB8AC3E}">
        <p14:creationId xmlns:p14="http://schemas.microsoft.com/office/powerpoint/2010/main" val="246975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20</a:t>
            </a:fld>
            <a:endParaRPr lang="zh-CN" altLang="en-US"/>
          </a:p>
        </p:txBody>
      </p:sp>
    </p:spTree>
    <p:extLst>
      <p:ext uri="{BB962C8B-B14F-4D97-AF65-F5344CB8AC3E}">
        <p14:creationId xmlns:p14="http://schemas.microsoft.com/office/powerpoint/2010/main" val="897859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21</a:t>
            </a:fld>
            <a:endParaRPr lang="zh-CN" altLang="en-US"/>
          </a:p>
        </p:txBody>
      </p:sp>
    </p:spTree>
    <p:extLst>
      <p:ext uri="{BB962C8B-B14F-4D97-AF65-F5344CB8AC3E}">
        <p14:creationId xmlns:p14="http://schemas.microsoft.com/office/powerpoint/2010/main" val="3016742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22</a:t>
            </a:fld>
            <a:endParaRPr lang="zh-CN" altLang="en-US"/>
          </a:p>
        </p:txBody>
      </p:sp>
    </p:spTree>
    <p:extLst>
      <p:ext uri="{BB962C8B-B14F-4D97-AF65-F5344CB8AC3E}">
        <p14:creationId xmlns:p14="http://schemas.microsoft.com/office/powerpoint/2010/main" val="20705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3</a:t>
            </a:fld>
            <a:endParaRPr lang="zh-CN" altLang="en-US"/>
          </a:p>
        </p:txBody>
      </p:sp>
    </p:spTree>
    <p:extLst>
      <p:ext uri="{BB962C8B-B14F-4D97-AF65-F5344CB8AC3E}">
        <p14:creationId xmlns:p14="http://schemas.microsoft.com/office/powerpoint/2010/main" val="135206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4</a:t>
            </a:fld>
            <a:endParaRPr lang="zh-CN" altLang="en-US"/>
          </a:p>
        </p:txBody>
      </p:sp>
    </p:spTree>
    <p:extLst>
      <p:ext uri="{BB962C8B-B14F-4D97-AF65-F5344CB8AC3E}">
        <p14:creationId xmlns:p14="http://schemas.microsoft.com/office/powerpoint/2010/main" val="274492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5</a:t>
            </a:fld>
            <a:endParaRPr lang="zh-CN" altLang="en-US"/>
          </a:p>
        </p:txBody>
      </p:sp>
    </p:spTree>
    <p:extLst>
      <p:ext uri="{BB962C8B-B14F-4D97-AF65-F5344CB8AC3E}">
        <p14:creationId xmlns:p14="http://schemas.microsoft.com/office/powerpoint/2010/main" val="236684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6</a:t>
            </a:fld>
            <a:endParaRPr lang="zh-CN" altLang="en-US"/>
          </a:p>
        </p:txBody>
      </p:sp>
    </p:spTree>
    <p:extLst>
      <p:ext uri="{BB962C8B-B14F-4D97-AF65-F5344CB8AC3E}">
        <p14:creationId xmlns:p14="http://schemas.microsoft.com/office/powerpoint/2010/main" val="419944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7</a:t>
            </a:fld>
            <a:endParaRPr lang="zh-CN" altLang="en-US"/>
          </a:p>
        </p:txBody>
      </p:sp>
    </p:spTree>
    <p:extLst>
      <p:ext uri="{BB962C8B-B14F-4D97-AF65-F5344CB8AC3E}">
        <p14:creationId xmlns:p14="http://schemas.microsoft.com/office/powerpoint/2010/main" val="4114564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8</a:t>
            </a:fld>
            <a:endParaRPr lang="zh-CN" altLang="en-US"/>
          </a:p>
        </p:txBody>
      </p:sp>
    </p:spTree>
    <p:extLst>
      <p:ext uri="{BB962C8B-B14F-4D97-AF65-F5344CB8AC3E}">
        <p14:creationId xmlns:p14="http://schemas.microsoft.com/office/powerpoint/2010/main" val="404309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E10A72-ED36-45CC-964B-DADE080A8C94}" type="slidenum">
              <a:rPr lang="zh-CN" altLang="en-US" smtClean="0"/>
              <a:t>9</a:t>
            </a:fld>
            <a:endParaRPr lang="zh-CN" altLang="en-US"/>
          </a:p>
        </p:txBody>
      </p:sp>
    </p:spTree>
    <p:extLst>
      <p:ext uri="{BB962C8B-B14F-4D97-AF65-F5344CB8AC3E}">
        <p14:creationId xmlns:p14="http://schemas.microsoft.com/office/powerpoint/2010/main" val="353790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CCD2-2EED-4FDF-86D2-3749AD861D6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F5509B9-4DD0-48F1-924A-7EE4DA70D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CA3302-4EB0-457A-85BF-7FDD379788E5}"/>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8BB3F926-9ECC-4838-A24A-24AC54AD85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6C2E15-5C18-4DC6-B448-345535E185B4}"/>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5611771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1CBC8-433A-4A7C-B514-F472F57C68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FB11DD-FB48-4B74-A0C9-AF4EBAAC9BB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2B7E31C-9DBC-4202-B81B-4E8780C4FAC2}"/>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D069DF2E-3704-4C02-806F-D2C5C41B3F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59E349-7CC5-494E-909A-51EDEF252FB1}"/>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38061957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999ACE-0334-4182-A5F1-4A9BD9D317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1797B4-3E46-4757-ADA7-A817152AA7F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54AF52-D501-41FF-9325-39ABCB70B257}"/>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B361899B-9CF3-4DF7-9577-BF38E4BF81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DEEC2-31F9-4058-933F-5A8848D1D688}"/>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17105657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E6718-BCDF-4E6B-BB99-A1D0211C61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B10937-65F2-4CC0-9867-B412B4F65BB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FB9A835-E25D-4984-A425-3C1191BA696C}"/>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0AFB8F5F-C3E7-45C1-8A0D-CB66099A3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DADAF0-0383-4978-AFE6-5CB8726F4191}"/>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35631482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473FE-CFB4-48EC-8EE9-28087D8671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CF8C4D-B5AE-4493-98EF-4E1E16BE76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2005D63-26FB-4856-919E-3988F39F48AE}"/>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3AA51062-5224-4CF6-A082-7E2605F0A5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C30B4C-D816-4674-8752-94369EED15BD}"/>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24281544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2A8F-1550-469B-8ACF-0EB6BBB2E8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4DD581-9C2F-4192-818C-294CE279993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813E5A5-CB87-4C07-A868-1D535D72D1C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F487FC6-6375-42DB-B0C6-C56818E68594}"/>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C71D020B-9C04-4F61-9FEE-C3F8EA9C7C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B8EC0F-3186-4B91-9E7D-8308E045AB0F}"/>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42780183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C83AA-79B2-493D-AA3F-8D42998D55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F44006-B155-468B-ABF5-5FF99D6519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00C674C-3CD4-48C4-84BF-252E6D90F70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C70C06B-D551-4189-8824-CDC59C9CCD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383B788-A8BB-41E2-9F3A-5B3276060DF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4C187EB-80CA-4226-9B75-D5F210B48FD3}"/>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8" name="页脚占位符 7">
            <a:extLst>
              <a:ext uri="{FF2B5EF4-FFF2-40B4-BE49-F238E27FC236}">
                <a16:creationId xmlns:a16="http://schemas.microsoft.com/office/drawing/2014/main" id="{0186DD08-F755-4CF8-AED8-98834B8A20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B218C1-2992-44C2-9797-4D5D33E6C13D}"/>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35449808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F5DF6-AB9D-40A5-BA76-F8A03DBDC2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912F49-E215-4EB5-AFA9-D91A7F791869}"/>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4" name="页脚占位符 3">
            <a:extLst>
              <a:ext uri="{FF2B5EF4-FFF2-40B4-BE49-F238E27FC236}">
                <a16:creationId xmlns:a16="http://schemas.microsoft.com/office/drawing/2014/main" id="{7A01BE09-6ECA-4A49-8F23-E5F5EF327B5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94F4C16-59CA-4745-B690-3258F06D17B0}"/>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24028088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004675-40D9-45E6-9BFE-5FCCA416F82F}"/>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3" name="页脚占位符 2">
            <a:extLst>
              <a:ext uri="{FF2B5EF4-FFF2-40B4-BE49-F238E27FC236}">
                <a16:creationId xmlns:a16="http://schemas.microsoft.com/office/drawing/2014/main" id="{CDB1ABE0-B164-4625-B5BE-F129D34BA5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574FC0-7C3A-4896-8816-6CF504B4781C}"/>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8683688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009D5-00C1-4DD0-ACD2-86F625401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2A8C50-9F3B-44DE-B8DF-1757D5F7D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95629BC-93A3-493C-95C0-4F3FF2F7C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E71AAA1-DBC9-4323-80FF-790CE01F476C}"/>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2311DF85-C460-4CFC-8254-38CA85B23F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4282D0-2E8D-458C-917C-2A883D3E7EB0}"/>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1560186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AB39C-F7CB-42E5-922F-2792B27911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B3F554-6293-4E07-B57E-E84611754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709D6D-0128-4EA4-AB73-1464C677B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8B10288-D9B6-4433-B28E-BC208266171A}"/>
              </a:ext>
            </a:extLst>
          </p:cNvPr>
          <p:cNvSpPr>
            <a:spLocks noGrp="1"/>
          </p:cNvSpPr>
          <p:nvPr>
            <p:ph type="dt" sz="half" idx="10"/>
          </p:nvPr>
        </p:nvSpPr>
        <p:spPr/>
        <p:txBody>
          <a:bodyPr/>
          <a:lstStyle/>
          <a:p>
            <a:fld id="{2DFB28AC-0935-4A79-BC93-584440124640}" type="datetimeFigureOut">
              <a:rPr lang="zh-CN" altLang="en-US" smtClean="0"/>
              <a:t>2018/10/25</a:t>
            </a:fld>
            <a:endParaRPr lang="zh-CN" altLang="en-US"/>
          </a:p>
        </p:txBody>
      </p:sp>
      <p:sp>
        <p:nvSpPr>
          <p:cNvPr id="6" name="页脚占位符 5">
            <a:extLst>
              <a:ext uri="{FF2B5EF4-FFF2-40B4-BE49-F238E27FC236}">
                <a16:creationId xmlns:a16="http://schemas.microsoft.com/office/drawing/2014/main" id="{4A92C713-99AE-432F-AEBB-5FA85654B8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90148B-4FE3-47A3-AB6E-F2AAAD46D98F}"/>
              </a:ext>
            </a:extLst>
          </p:cNvPr>
          <p:cNvSpPr>
            <a:spLocks noGrp="1"/>
          </p:cNvSpPr>
          <p:nvPr>
            <p:ph type="sldNum" sz="quarter" idx="12"/>
          </p:nvPr>
        </p:nvSpPr>
        <p:spPr/>
        <p:txBody>
          <a:body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20601326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EB89B3-1240-4410-A2E5-12A6E9DABB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7BE15A-0A0F-4F7A-9FA1-7626D8200F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FE352-4D88-4176-BBBB-747AE508C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FB28AC-0935-4A79-BC93-584440124640}" type="datetimeFigureOut">
              <a:rPr lang="zh-CN" altLang="en-US" smtClean="0"/>
              <a:t>2018/10/25</a:t>
            </a:fld>
            <a:endParaRPr lang="zh-CN" altLang="en-US"/>
          </a:p>
        </p:txBody>
      </p:sp>
      <p:sp>
        <p:nvSpPr>
          <p:cNvPr id="5" name="页脚占位符 4">
            <a:extLst>
              <a:ext uri="{FF2B5EF4-FFF2-40B4-BE49-F238E27FC236}">
                <a16:creationId xmlns:a16="http://schemas.microsoft.com/office/drawing/2014/main" id="{047C82F8-B05D-4009-840A-740142325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5A0E72B-7D2F-44B2-B40F-8A4BE487D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B1BA23-CBD4-4AA5-8DBF-BF032332094D}" type="slidenum">
              <a:rPr lang="zh-CN" altLang="en-US" smtClean="0"/>
              <a:t>‹#›</a:t>
            </a:fld>
            <a:endParaRPr lang="zh-CN" altLang="en-US"/>
          </a:p>
        </p:txBody>
      </p:sp>
    </p:spTree>
    <p:extLst>
      <p:ext uri="{BB962C8B-B14F-4D97-AF65-F5344CB8AC3E}">
        <p14:creationId xmlns:p14="http://schemas.microsoft.com/office/powerpoint/2010/main" val="3686412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2" name="任任 - 秋天的风(伴奏版)">
            <a:hlinkClick r:id="" action="ppaction://media"/>
            <a:extLst>
              <a:ext uri="{FF2B5EF4-FFF2-40B4-BE49-F238E27FC236}">
                <a16:creationId xmlns:a16="http://schemas.microsoft.com/office/drawing/2014/main" id="{0AEF9123-202E-4144-9919-926E3E0E79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95639" y="6858000"/>
            <a:ext cx="609600" cy="609600"/>
          </a:xfrm>
          <a:prstGeom prst="rect">
            <a:avLst/>
          </a:prstGeom>
        </p:spPr>
      </p:pic>
      <p:sp>
        <p:nvSpPr>
          <p:cNvPr id="3" name="文本框 2">
            <a:extLst>
              <a:ext uri="{FF2B5EF4-FFF2-40B4-BE49-F238E27FC236}">
                <a16:creationId xmlns:a16="http://schemas.microsoft.com/office/drawing/2014/main" id="{0E6E3FDB-500D-47DF-9A4F-2C4EE8E4F74F}"/>
              </a:ext>
            </a:extLst>
          </p:cNvPr>
          <p:cNvSpPr txBox="1"/>
          <p:nvPr/>
        </p:nvSpPr>
        <p:spPr>
          <a:xfrm>
            <a:off x="4166839" y="2880365"/>
            <a:ext cx="6920484" cy="830997"/>
          </a:xfrm>
          <a:prstGeom prst="rect">
            <a:avLst/>
          </a:prstGeom>
          <a:noFill/>
        </p:spPr>
        <p:txBody>
          <a:bodyPr wrap="none" rtlCol="0">
            <a:spAutoFit/>
          </a:bodyPr>
          <a:lstStyle/>
          <a:p>
            <a:r>
              <a:rPr lang="en-US" altLang="zh-CN" sz="4800" dirty="0">
                <a:solidFill>
                  <a:srgbClr val="D6BB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Photoshop</a:t>
            </a:r>
            <a:r>
              <a:rPr lang="zh-CN" altLang="en-US" sz="4800" dirty="0">
                <a:solidFill>
                  <a:srgbClr val="D6BB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基础工具讲解</a:t>
            </a:r>
          </a:p>
        </p:txBody>
      </p:sp>
    </p:spTree>
    <p:extLst>
      <p:ext uri="{BB962C8B-B14F-4D97-AF65-F5344CB8AC3E}">
        <p14:creationId xmlns:p14="http://schemas.microsoft.com/office/powerpoint/2010/main" val="3113307350"/>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1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BA0B43-3DC9-4F6C-8F60-BD43F08A6378}"/>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31756ECC-2BED-46AF-A3C6-4C05A5790CC8}"/>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019B6A65-39CD-406C-81E2-6E3B9D22E216}"/>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CB13EC11-A1B2-41E1-9EBB-5E7F5B0CD400}"/>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几点需要了解的概念</a:t>
            </a:r>
          </a:p>
        </p:txBody>
      </p:sp>
      <p:sp>
        <p:nvSpPr>
          <p:cNvPr id="18" name="圆角矩形 61">
            <a:extLst>
              <a:ext uri="{FF2B5EF4-FFF2-40B4-BE49-F238E27FC236}">
                <a16:creationId xmlns:a16="http://schemas.microsoft.com/office/drawing/2014/main" id="{B9822D8D-6DA9-48F2-B9FA-0820535A38B2}"/>
              </a:ext>
            </a:extLst>
          </p:cNvPr>
          <p:cNvSpPr/>
          <p:nvPr/>
        </p:nvSpPr>
        <p:spPr>
          <a:xfrm>
            <a:off x="2451695" y="4079678"/>
            <a:ext cx="852930" cy="242194"/>
          </a:xfrm>
          <a:prstGeom prst="roundRect">
            <a:avLst>
              <a:gd name="adj" fmla="val 50000"/>
            </a:avLst>
          </a:prstGeom>
          <a:solidFill>
            <a:srgbClr val="998564"/>
          </a:solidFill>
          <a:ln>
            <a:noFill/>
          </a:ln>
        </p:spPr>
        <p:style>
          <a:lnRef idx="2">
            <a:srgbClr val="B9C63A">
              <a:shade val="50000"/>
            </a:srgbClr>
          </a:lnRef>
          <a:fillRef idx="1">
            <a:srgbClr val="B9C63A"/>
          </a:fillRef>
          <a:effectRef idx="0">
            <a:srgbClr val="B9C63A"/>
          </a:effectRef>
          <a:fontRef idx="minor">
            <a:sysClr val="window" lastClr="FFFFFF"/>
          </a:fontRef>
        </p:style>
        <p:txBody>
          <a:bodyPr lIns="0" tIns="0" rIns="0" bIns="0"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zh-CN" altLang="en-US" sz="1400" dirty="0">
                <a:solidFill>
                  <a:sysClr val="window" lastClr="FFFFFF"/>
                </a:solidFill>
                <a:sym typeface="Arial" panose="020B0604020202020204" pitchFamily="34" charset="0"/>
              </a:rPr>
              <a:t>像素</a:t>
            </a:r>
            <a:endParaRPr lang="en-US" altLang="zh-CN" sz="1400" dirty="0">
              <a:solidFill>
                <a:sysClr val="window" lastClr="FFFFFF"/>
              </a:solidFill>
              <a:sym typeface="Arial" panose="020B0604020202020204" pitchFamily="34" charset="0"/>
            </a:endParaRPr>
          </a:p>
        </p:txBody>
      </p:sp>
      <p:sp>
        <p:nvSpPr>
          <p:cNvPr id="16" name="圆角矩形 67">
            <a:extLst>
              <a:ext uri="{FF2B5EF4-FFF2-40B4-BE49-F238E27FC236}">
                <a16:creationId xmlns:a16="http://schemas.microsoft.com/office/drawing/2014/main" id="{DD31443B-3013-4695-8C69-45F09606C2D8}"/>
              </a:ext>
            </a:extLst>
          </p:cNvPr>
          <p:cNvSpPr/>
          <p:nvPr/>
        </p:nvSpPr>
        <p:spPr>
          <a:xfrm>
            <a:off x="5380230" y="3480873"/>
            <a:ext cx="852930" cy="242194"/>
          </a:xfrm>
          <a:prstGeom prst="roundRect">
            <a:avLst>
              <a:gd name="adj" fmla="val 50000"/>
            </a:avLst>
          </a:prstGeom>
          <a:solidFill>
            <a:srgbClr val="D6BB00"/>
          </a:solidFill>
          <a:ln>
            <a:noFill/>
          </a:ln>
        </p:spPr>
        <p:style>
          <a:lnRef idx="2">
            <a:srgbClr val="B9C63A">
              <a:shade val="50000"/>
            </a:srgbClr>
          </a:lnRef>
          <a:fillRef idx="1">
            <a:srgbClr val="B9C63A"/>
          </a:fillRef>
          <a:effectRef idx="0">
            <a:srgbClr val="B9C63A"/>
          </a:effectRef>
          <a:fontRef idx="minor">
            <a:sysClr val="window" lastClr="FFFFFF"/>
          </a:fontRef>
        </p:style>
        <p:txBody>
          <a:bodyPr lIns="0" tIns="0" rIns="0" bIns="0"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zh-CN" altLang="en-US" sz="1400" dirty="0">
                <a:solidFill>
                  <a:sysClr val="window" lastClr="FFFFFF"/>
                </a:solidFill>
                <a:sym typeface="Arial" panose="020B0604020202020204" pitchFamily="34" charset="0"/>
              </a:rPr>
              <a:t>分辨率</a:t>
            </a:r>
            <a:endParaRPr lang="en-US" altLang="zh-CN" sz="1400" dirty="0">
              <a:solidFill>
                <a:sysClr val="window" lastClr="FFFFFF"/>
              </a:solidFill>
              <a:sym typeface="Arial" panose="020B0604020202020204" pitchFamily="34" charset="0"/>
            </a:endParaRPr>
          </a:p>
        </p:txBody>
      </p:sp>
      <p:sp>
        <p:nvSpPr>
          <p:cNvPr id="14" name="圆角矩形 72">
            <a:extLst>
              <a:ext uri="{FF2B5EF4-FFF2-40B4-BE49-F238E27FC236}">
                <a16:creationId xmlns:a16="http://schemas.microsoft.com/office/drawing/2014/main" id="{03531868-027F-484D-8151-14EEDE3104DE}"/>
              </a:ext>
            </a:extLst>
          </p:cNvPr>
          <p:cNvSpPr/>
          <p:nvPr/>
        </p:nvSpPr>
        <p:spPr>
          <a:xfrm>
            <a:off x="8386976" y="4108056"/>
            <a:ext cx="1006549" cy="242194"/>
          </a:xfrm>
          <a:prstGeom prst="roundRect">
            <a:avLst>
              <a:gd name="adj" fmla="val 50000"/>
            </a:avLst>
          </a:prstGeom>
          <a:solidFill>
            <a:srgbClr val="9DA71D"/>
          </a:solidFill>
          <a:ln>
            <a:noFill/>
          </a:ln>
        </p:spPr>
        <p:style>
          <a:lnRef idx="2">
            <a:srgbClr val="B9C63A">
              <a:shade val="50000"/>
            </a:srgbClr>
          </a:lnRef>
          <a:fillRef idx="1">
            <a:srgbClr val="B9C63A"/>
          </a:fillRef>
          <a:effectRef idx="0">
            <a:srgbClr val="B9C63A"/>
          </a:effectRef>
          <a:fontRef idx="minor">
            <a:sysClr val="window" lastClr="FFFFFF"/>
          </a:fontRef>
        </p:style>
        <p:txBody>
          <a:bodyPr lIns="0" tIns="0" rIns="0" bIns="0" rtlCol="0" anchor="ct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zh-CN" altLang="en-US" sz="1400" dirty="0">
                <a:solidFill>
                  <a:sysClr val="window" lastClr="FFFFFF"/>
                </a:solidFill>
                <a:sym typeface="Arial" panose="020B0604020202020204" pitchFamily="34" charset="0"/>
              </a:rPr>
              <a:t>颜色模式</a:t>
            </a:r>
            <a:endParaRPr lang="en-US" altLang="zh-CN" sz="1400" dirty="0">
              <a:solidFill>
                <a:sysClr val="window" lastClr="FFFFFF"/>
              </a:solidFill>
              <a:sym typeface="Arial" panose="020B0604020202020204" pitchFamily="34" charset="0"/>
            </a:endParaRPr>
          </a:p>
        </p:txBody>
      </p:sp>
      <p:cxnSp>
        <p:nvCxnSpPr>
          <p:cNvPr id="12" name="直接连接符 11">
            <a:extLst>
              <a:ext uri="{FF2B5EF4-FFF2-40B4-BE49-F238E27FC236}">
                <a16:creationId xmlns:a16="http://schemas.microsoft.com/office/drawing/2014/main" id="{4A975A7C-4C92-4932-9BBB-F413E3926145}"/>
              </a:ext>
            </a:extLst>
          </p:cNvPr>
          <p:cNvCxnSpPr>
            <a:cxnSpLocks/>
          </p:cNvCxnSpPr>
          <p:nvPr/>
        </p:nvCxnSpPr>
        <p:spPr>
          <a:xfrm>
            <a:off x="4445889" y="4020027"/>
            <a:ext cx="0" cy="22205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3AD4089-ABE5-4BC6-952D-FF874B31E48A}"/>
              </a:ext>
            </a:extLst>
          </p:cNvPr>
          <p:cNvCxnSpPr>
            <a:cxnSpLocks/>
          </p:cNvCxnSpPr>
          <p:nvPr/>
        </p:nvCxnSpPr>
        <p:spPr>
          <a:xfrm>
            <a:off x="7192899" y="4020027"/>
            <a:ext cx="0" cy="2264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TextBox 32">
            <a:extLst>
              <a:ext uri="{FF2B5EF4-FFF2-40B4-BE49-F238E27FC236}">
                <a16:creationId xmlns:a16="http://schemas.microsoft.com/office/drawing/2014/main" id="{08EF501E-FC22-4B3E-8775-F298E387106A}"/>
              </a:ext>
            </a:extLst>
          </p:cNvPr>
          <p:cNvSpPr txBox="1"/>
          <p:nvPr/>
        </p:nvSpPr>
        <p:spPr>
          <a:xfrm>
            <a:off x="1896117" y="4554134"/>
            <a:ext cx="1989057" cy="1735037"/>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sz="1400" dirty="0">
                <a:solidFill>
                  <a:srgbClr val="998564"/>
                </a:solidFill>
                <a:latin typeface="楷体" panose="02010609060101010101" pitchFamily="49" charset="-122"/>
                <a:ea typeface="楷体" panose="02010609060101010101" pitchFamily="49" charset="-122"/>
                <a:sym typeface="+mn-ea"/>
              </a:rPr>
              <a:t>像素为影像显示的基本单位，这些小方块都有一个明确的位置和被分配的色彩数值。</a:t>
            </a:r>
            <a:endParaRPr lang="en-US" altLang="zh-CN" sz="1400" dirty="0">
              <a:solidFill>
                <a:srgbClr val="998564"/>
              </a:solidFill>
              <a:latin typeface="+mj-ea"/>
            </a:endParaRPr>
          </a:p>
          <a:p>
            <a:pPr>
              <a:lnSpc>
                <a:spcPct val="150000"/>
              </a:lnSpc>
              <a:buClr>
                <a:srgbClr val="CC0099"/>
              </a:buClr>
            </a:pPr>
            <a:endParaRPr lang="en-US" altLang="zh-CN" sz="1400" dirty="0">
              <a:latin typeface="+mj-ea"/>
              <a:ea typeface="+mj-ea"/>
            </a:endParaRPr>
          </a:p>
        </p:txBody>
      </p:sp>
      <p:sp>
        <p:nvSpPr>
          <p:cNvPr id="21" name="TextBox 32">
            <a:extLst>
              <a:ext uri="{FF2B5EF4-FFF2-40B4-BE49-F238E27FC236}">
                <a16:creationId xmlns:a16="http://schemas.microsoft.com/office/drawing/2014/main" id="{0914D7C5-C063-4729-8F65-F548821E0769}"/>
              </a:ext>
            </a:extLst>
          </p:cNvPr>
          <p:cNvSpPr txBox="1"/>
          <p:nvPr/>
        </p:nvSpPr>
        <p:spPr>
          <a:xfrm>
            <a:off x="4902970" y="3926681"/>
            <a:ext cx="1989057" cy="2357597"/>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en-US" altLang="zh-CN" sz="1400" dirty="0">
                <a:solidFill>
                  <a:srgbClr val="998564"/>
                </a:solidFill>
                <a:latin typeface="楷体" panose="02010609060101010101" pitchFamily="49" charset="-122"/>
                <a:ea typeface="楷体" panose="02010609060101010101" pitchFamily="49" charset="-122"/>
                <a:sym typeface="+mn-ea"/>
              </a:rPr>
              <a:t>1.</a:t>
            </a:r>
            <a:r>
              <a:rPr lang="zh-CN" altLang="en-US" sz="1400" dirty="0">
                <a:solidFill>
                  <a:srgbClr val="998564"/>
                </a:solidFill>
                <a:latin typeface="楷体" panose="02010609060101010101" pitchFamily="49" charset="-122"/>
                <a:ea typeface="楷体" panose="02010609060101010101" pitchFamily="49" charset="-122"/>
                <a:sym typeface="+mn-ea"/>
              </a:rPr>
              <a:t>仅表示图像像素信息，不表示图像清晰、质量高的描述。</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a:lnSpc>
                <a:spcPct val="150000"/>
              </a:lnSpc>
              <a:buClr>
                <a:srgbClr val="CC0099"/>
              </a:buClr>
            </a:pPr>
            <a:r>
              <a:rPr lang="en-US" altLang="zh-CN" sz="1400" dirty="0">
                <a:solidFill>
                  <a:srgbClr val="998564"/>
                </a:solidFill>
                <a:latin typeface="楷体" panose="02010609060101010101" pitchFamily="49" charset="-122"/>
                <a:ea typeface="楷体" panose="02010609060101010101" pitchFamily="49" charset="-122"/>
                <a:sym typeface="+mn-ea"/>
              </a:rPr>
              <a:t>2.PPI</a:t>
            </a:r>
            <a:r>
              <a:rPr lang="zh-CN" altLang="en-US" sz="1400" dirty="0">
                <a:solidFill>
                  <a:srgbClr val="998564"/>
                </a:solidFill>
                <a:latin typeface="楷体" panose="02010609060101010101" pitchFamily="49" charset="-122"/>
                <a:ea typeface="楷体" panose="02010609060101010101" pitchFamily="49" charset="-122"/>
                <a:sym typeface="+mn-ea"/>
              </a:rPr>
              <a:t>，即每英寸所拥有的像素数目，决定了位图图像细节的精细程度和生成文件的大小。</a:t>
            </a:r>
            <a:endParaRPr lang="en-US" altLang="zh-CN" sz="1400" dirty="0">
              <a:solidFill>
                <a:srgbClr val="998564"/>
              </a:solidFill>
              <a:latin typeface="+mj-ea"/>
            </a:endParaRPr>
          </a:p>
          <a:p>
            <a:pPr>
              <a:lnSpc>
                <a:spcPct val="150000"/>
              </a:lnSpc>
              <a:buClr>
                <a:srgbClr val="CC0099"/>
              </a:buClr>
            </a:pPr>
            <a:endParaRPr lang="en-US" altLang="zh-CN" sz="1400" dirty="0">
              <a:latin typeface="+mj-ea"/>
              <a:ea typeface="+mj-ea"/>
            </a:endParaRPr>
          </a:p>
        </p:txBody>
      </p:sp>
      <p:sp>
        <p:nvSpPr>
          <p:cNvPr id="22" name="TextBox 32">
            <a:extLst>
              <a:ext uri="{FF2B5EF4-FFF2-40B4-BE49-F238E27FC236}">
                <a16:creationId xmlns:a16="http://schemas.microsoft.com/office/drawing/2014/main" id="{CB2EDFE1-2B11-4CC9-9F7A-761ADADFAAE5}"/>
              </a:ext>
            </a:extLst>
          </p:cNvPr>
          <p:cNvSpPr txBox="1"/>
          <p:nvPr/>
        </p:nvSpPr>
        <p:spPr>
          <a:xfrm>
            <a:off x="7690174" y="4554133"/>
            <a:ext cx="2400155" cy="1686412"/>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sz="1400" dirty="0">
                <a:solidFill>
                  <a:srgbClr val="998564"/>
                </a:solidFill>
                <a:latin typeface="楷体" panose="02010609060101010101" pitchFamily="49" charset="-122"/>
                <a:ea typeface="楷体" panose="02010609060101010101" pitchFamily="49" charset="-122"/>
                <a:sym typeface="+mn-ea"/>
              </a:rPr>
              <a:t>将某种颜色表现为数字形式的模型，或者说是一种记录图像颜色的方式。常用的有</a:t>
            </a:r>
            <a:r>
              <a:rPr lang="en-US" altLang="zh-CN" sz="1400" dirty="0">
                <a:solidFill>
                  <a:srgbClr val="998564"/>
                </a:solidFill>
                <a:latin typeface="楷体" panose="02010609060101010101" pitchFamily="49" charset="-122"/>
                <a:ea typeface="楷体" panose="02010609060101010101" pitchFamily="49" charset="-122"/>
                <a:sym typeface="+mn-ea"/>
              </a:rPr>
              <a:t>RGB</a:t>
            </a:r>
            <a:r>
              <a:rPr lang="zh-CN" altLang="en-US" sz="1400" dirty="0">
                <a:solidFill>
                  <a:srgbClr val="998564"/>
                </a:solidFill>
                <a:latin typeface="楷体" panose="02010609060101010101" pitchFamily="49" charset="-122"/>
                <a:ea typeface="楷体" panose="02010609060101010101" pitchFamily="49" charset="-122"/>
                <a:sym typeface="+mn-ea"/>
              </a:rPr>
              <a:t>模式、</a:t>
            </a:r>
            <a:r>
              <a:rPr lang="en-US" altLang="zh-CN" sz="1400" dirty="0">
                <a:solidFill>
                  <a:srgbClr val="998564"/>
                </a:solidFill>
                <a:latin typeface="楷体" panose="02010609060101010101" pitchFamily="49" charset="-122"/>
                <a:ea typeface="楷体" panose="02010609060101010101" pitchFamily="49" charset="-122"/>
                <a:sym typeface="+mn-ea"/>
              </a:rPr>
              <a:t>CMYK</a:t>
            </a:r>
            <a:r>
              <a:rPr lang="zh-CN" altLang="en-US" sz="1400" dirty="0">
                <a:solidFill>
                  <a:srgbClr val="998564"/>
                </a:solidFill>
                <a:latin typeface="楷体" panose="02010609060101010101" pitchFamily="49" charset="-122"/>
                <a:ea typeface="楷体" panose="02010609060101010101" pitchFamily="49" charset="-122"/>
                <a:sym typeface="+mn-ea"/>
              </a:rPr>
              <a:t>模式</a:t>
            </a:r>
            <a:endParaRPr lang="en-US" altLang="zh-CN" sz="1400" dirty="0">
              <a:latin typeface="+mj-ea"/>
              <a:ea typeface="+mj-ea"/>
            </a:endParaRPr>
          </a:p>
        </p:txBody>
      </p:sp>
      <p:pic>
        <p:nvPicPr>
          <p:cNvPr id="24" name="图片 23">
            <a:extLst>
              <a:ext uri="{FF2B5EF4-FFF2-40B4-BE49-F238E27FC236}">
                <a16:creationId xmlns:a16="http://schemas.microsoft.com/office/drawing/2014/main" id="{7FF0766E-F07D-4DD1-8E33-C448E343C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6239" y="2240270"/>
            <a:ext cx="1468027" cy="1686412"/>
          </a:xfrm>
          <a:prstGeom prst="rect">
            <a:avLst/>
          </a:prstGeom>
        </p:spPr>
      </p:pic>
      <p:pic>
        <p:nvPicPr>
          <p:cNvPr id="26" name="图片 25">
            <a:extLst>
              <a:ext uri="{FF2B5EF4-FFF2-40B4-BE49-F238E27FC236}">
                <a16:creationId xmlns:a16="http://schemas.microsoft.com/office/drawing/2014/main" id="{B601222B-10CF-4157-B9B2-698D4FA8B9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962" y="1682919"/>
            <a:ext cx="2141789" cy="1877074"/>
          </a:xfrm>
          <a:prstGeom prst="rect">
            <a:avLst/>
          </a:prstGeom>
        </p:spPr>
      </p:pic>
      <p:pic>
        <p:nvPicPr>
          <p:cNvPr id="28" name="图片 27">
            <a:extLst>
              <a:ext uri="{FF2B5EF4-FFF2-40B4-BE49-F238E27FC236}">
                <a16:creationId xmlns:a16="http://schemas.microsoft.com/office/drawing/2014/main" id="{A81C7D4D-131B-4170-866A-3FD1CA2F5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136" y="2191645"/>
            <a:ext cx="1824082" cy="1735037"/>
          </a:xfrm>
          <a:prstGeom prst="rect">
            <a:avLst/>
          </a:prstGeom>
        </p:spPr>
      </p:pic>
    </p:spTree>
    <p:extLst>
      <p:ext uri="{BB962C8B-B14F-4D97-AF65-F5344CB8AC3E}">
        <p14:creationId xmlns:p14="http://schemas.microsoft.com/office/powerpoint/2010/main" val="3143621972"/>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4" grpId="0" animBg="1"/>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1DD226-B1FA-4FDE-A3C0-1D86643AD687}"/>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7521FF6B-229F-4364-A06A-6F019013C82E}"/>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71F3B799-045F-4E43-9406-306D60A55AF5}"/>
              </a:ext>
            </a:extLst>
          </p:cNvPr>
          <p:cNvCxnSpPr/>
          <p:nvPr/>
        </p:nvCxnSpPr>
        <p:spPr>
          <a:xfrm>
            <a:off x="4577362" y="1277770"/>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937C2335-7296-426E-BCEC-C3F3B6D66F6F}"/>
              </a:ext>
            </a:extLst>
          </p:cNvPr>
          <p:cNvSpPr txBox="1"/>
          <p:nvPr/>
        </p:nvSpPr>
        <p:spPr>
          <a:xfrm>
            <a:off x="4517488" y="911924"/>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图层基础知识</a:t>
            </a:r>
          </a:p>
        </p:txBody>
      </p:sp>
      <p:sp>
        <p:nvSpPr>
          <p:cNvPr id="17" name="TextBox 32">
            <a:extLst>
              <a:ext uri="{FF2B5EF4-FFF2-40B4-BE49-F238E27FC236}">
                <a16:creationId xmlns:a16="http://schemas.microsoft.com/office/drawing/2014/main" id="{469C6EED-1776-4926-ABDA-C5AD4253ACF1}"/>
              </a:ext>
            </a:extLst>
          </p:cNvPr>
          <p:cNvSpPr txBox="1"/>
          <p:nvPr/>
        </p:nvSpPr>
        <p:spPr>
          <a:xfrm>
            <a:off x="2800819" y="1479139"/>
            <a:ext cx="6919378" cy="4595982"/>
          </a:xfrm>
          <a:prstGeom prst="rect">
            <a:avLst/>
          </a:prstGeom>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C0099"/>
              </a:buClr>
              <a:buFont typeface="Wingdings" panose="05000000000000000000" pitchFamily="2" charset="2"/>
              <a:buChar char="Ø"/>
            </a:pPr>
            <a:r>
              <a:rPr lang="zh-CN" altLang="en-US" dirty="0">
                <a:solidFill>
                  <a:srgbClr val="998564"/>
                </a:solidFill>
                <a:latin typeface="楷体" panose="02010609060101010101" pitchFamily="49" charset="-122"/>
                <a:ea typeface="楷体" panose="02010609060101010101" pitchFamily="49" charset="-122"/>
                <a:sym typeface="+mn-ea"/>
              </a:rPr>
              <a:t>图层理解：图层简单的来说就是图像的层次，图层面板可以说是</a:t>
            </a:r>
            <a:r>
              <a:rPr lang="en-US" altLang="zh-CN" dirty="0">
                <a:solidFill>
                  <a:srgbClr val="998564"/>
                </a:solidFill>
                <a:latin typeface="楷体" panose="02010609060101010101" pitchFamily="49" charset="-122"/>
                <a:ea typeface="楷体" panose="02010609060101010101" pitchFamily="49" charset="-122"/>
                <a:sym typeface="+mn-ea"/>
              </a:rPr>
              <a:t>Photoshop</a:t>
            </a:r>
            <a:r>
              <a:rPr lang="zh-CN" altLang="en-US" dirty="0">
                <a:solidFill>
                  <a:srgbClr val="998564"/>
                </a:solidFill>
                <a:latin typeface="楷体" panose="02010609060101010101" pitchFamily="49" charset="-122"/>
                <a:ea typeface="楷体" panose="02010609060101010101" pitchFamily="49" charset="-122"/>
                <a:sym typeface="+mn-ea"/>
              </a:rPr>
              <a:t>图片处理的核心，这个面板会始终出现在我们眼前，良好的分层有助于设计更完美地展示和修改。</a:t>
            </a:r>
            <a:endParaRPr lang="en-US" altLang="zh-CN"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C0099"/>
              </a:buClr>
              <a:buFont typeface="Wingdings" panose="05000000000000000000" pitchFamily="2" charset="2"/>
              <a:buChar char="Ø"/>
            </a:pPr>
            <a:r>
              <a:rPr lang="zh-CN" altLang="en-US" dirty="0">
                <a:solidFill>
                  <a:srgbClr val="998564"/>
                </a:solidFill>
                <a:latin typeface="楷体" panose="02010609060101010101" pitchFamily="49" charset="-122"/>
                <a:ea typeface="楷体" panose="02010609060101010101" pitchFamily="49" charset="-122"/>
                <a:sym typeface="+mn-ea"/>
              </a:rPr>
              <a:t>图层类型：普通图层、背景图层、智能对象图层、调整图层、填充图层、视频图层、矢量图层、</a:t>
            </a:r>
            <a:r>
              <a:rPr lang="en-US" altLang="zh-CN" dirty="0">
                <a:solidFill>
                  <a:srgbClr val="998564"/>
                </a:solidFill>
                <a:latin typeface="楷体" panose="02010609060101010101" pitchFamily="49" charset="-122"/>
                <a:ea typeface="楷体" panose="02010609060101010101" pitchFamily="49" charset="-122"/>
                <a:sym typeface="+mn-ea"/>
              </a:rPr>
              <a:t>3D</a:t>
            </a:r>
            <a:r>
              <a:rPr lang="zh-CN" altLang="en-US" dirty="0">
                <a:solidFill>
                  <a:srgbClr val="998564"/>
                </a:solidFill>
                <a:latin typeface="楷体" panose="02010609060101010101" pitchFamily="49" charset="-122"/>
                <a:ea typeface="楷体" panose="02010609060101010101" pitchFamily="49" charset="-122"/>
                <a:sym typeface="+mn-ea"/>
              </a:rPr>
              <a:t>图层、文字图层。</a:t>
            </a:r>
            <a:endParaRPr lang="en-US" altLang="zh-CN"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C0099"/>
              </a:buClr>
              <a:buFont typeface="Wingdings" panose="05000000000000000000" pitchFamily="2" charset="2"/>
              <a:buChar char="Ø"/>
            </a:pPr>
            <a:r>
              <a:rPr lang="zh-CN" altLang="en-US" dirty="0">
                <a:solidFill>
                  <a:srgbClr val="998564"/>
                </a:solidFill>
                <a:latin typeface="楷体" panose="02010609060101010101" pitchFamily="49" charset="-122"/>
                <a:ea typeface="楷体" panose="02010609060101010101" pitchFamily="49" charset="-122"/>
                <a:sym typeface="+mn-ea"/>
              </a:rPr>
              <a:t>图层混合模式：混合模式选项允许你定制本图层和下一图层的关系以及如何补充、连接两者。</a:t>
            </a:r>
            <a:endParaRPr lang="en-US" altLang="zh-CN"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C0099"/>
              </a:buClr>
              <a:buFont typeface="Wingdings" panose="05000000000000000000" pitchFamily="2" charset="2"/>
              <a:buChar char="Ø"/>
            </a:pPr>
            <a:r>
              <a:rPr lang="zh-CN" altLang="en-US" dirty="0">
                <a:solidFill>
                  <a:srgbClr val="998564"/>
                </a:solidFill>
                <a:latin typeface="楷体" panose="02010609060101010101" pitchFamily="49" charset="-122"/>
                <a:ea typeface="楷体" panose="02010609060101010101" pitchFamily="49" charset="-122"/>
                <a:sym typeface="+mn-ea"/>
              </a:rPr>
              <a:t>填充与不透明的异同：填充是一个图层里面背景色块所占用的百分比，这个选项一般用于形状填充；透明度是一个图层针对其他设计层的透明度；两者的区别就是填充选项不影响图层样式。</a:t>
            </a:r>
            <a:endParaRPr lang="en-US" altLang="zh-CN" dirty="0">
              <a:solidFill>
                <a:srgbClr val="998564"/>
              </a:solidFill>
              <a:latin typeface="楷体" panose="02010609060101010101" pitchFamily="49" charset="-122"/>
              <a:ea typeface="楷体" panose="02010609060101010101" pitchFamily="49" charset="-122"/>
              <a:sym typeface="+mn-ea"/>
            </a:endParaRPr>
          </a:p>
          <a:p>
            <a:pPr>
              <a:lnSpc>
                <a:spcPct val="150000"/>
              </a:lnSpc>
              <a:buClr>
                <a:srgbClr val="CC0099"/>
              </a:buClr>
            </a:pPr>
            <a:endParaRPr lang="en-US" altLang="zh-CN" dirty="0">
              <a:solidFill>
                <a:srgbClr val="998564"/>
              </a:solidFill>
              <a:latin typeface="楷体" panose="02010609060101010101" pitchFamily="49" charset="-122"/>
              <a:ea typeface="楷体" panose="02010609060101010101" pitchFamily="49" charset="-122"/>
              <a:sym typeface="+mn-ea"/>
            </a:endParaRPr>
          </a:p>
        </p:txBody>
      </p:sp>
    </p:spTree>
    <p:extLst>
      <p:ext uri="{BB962C8B-B14F-4D97-AF65-F5344CB8AC3E}">
        <p14:creationId xmlns:p14="http://schemas.microsoft.com/office/powerpoint/2010/main" val="286720579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8" name="图片 47">
            <a:extLst>
              <a:ext uri="{FF2B5EF4-FFF2-40B4-BE49-F238E27FC236}">
                <a16:creationId xmlns:a16="http://schemas.microsoft.com/office/drawing/2014/main" id="{FD9270C9-9479-4AE9-A6EF-C090135F9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666" y="1507592"/>
            <a:ext cx="6318620" cy="5101092"/>
          </a:xfrm>
          <a:prstGeom prst="rect">
            <a:avLst/>
          </a:prstGeom>
        </p:spPr>
      </p:pic>
      <p:pic>
        <p:nvPicPr>
          <p:cNvPr id="2" name="图片 1">
            <a:extLst>
              <a:ext uri="{FF2B5EF4-FFF2-40B4-BE49-F238E27FC236}">
                <a16:creationId xmlns:a16="http://schemas.microsoft.com/office/drawing/2014/main" id="{23317AFA-8156-4C44-A28B-F9DDFF69EA81}"/>
              </a:ext>
            </a:extLst>
          </p:cNvPr>
          <p:cNvPicPr>
            <a:picLocks noChangeAspect="1"/>
          </p:cNvPicPr>
          <p:nvPr/>
        </p:nvPicPr>
        <p:blipFill rotWithShape="1">
          <a:blip r:embed="rId6">
            <a:extLst>
              <a:ext uri="{28A0092B-C50C-407E-A947-70E740481C1C}">
                <a14:useLocalDpi xmlns:a14="http://schemas.microsoft.com/office/drawing/2010/main" val="0"/>
              </a:ext>
            </a:extLst>
          </a:blip>
          <a:srcRect l="33983" t="11868"/>
          <a:stretch/>
        </p:blipFill>
        <p:spPr>
          <a:xfrm>
            <a:off x="106" y="0"/>
            <a:ext cx="3016665" cy="3659736"/>
          </a:xfrm>
          <a:prstGeom prst="rect">
            <a:avLst/>
          </a:prstGeom>
        </p:spPr>
      </p:pic>
      <p:pic>
        <p:nvPicPr>
          <p:cNvPr id="3" name="图片 2">
            <a:extLst>
              <a:ext uri="{FF2B5EF4-FFF2-40B4-BE49-F238E27FC236}">
                <a16:creationId xmlns:a16="http://schemas.microsoft.com/office/drawing/2014/main" id="{D25F9850-4FE3-4763-BC01-FDFD1874F4A0}"/>
              </a:ext>
            </a:extLst>
          </p:cNvPr>
          <p:cNvPicPr>
            <a:picLocks noChangeAspect="1"/>
          </p:cNvPicPr>
          <p:nvPr/>
        </p:nvPicPr>
        <p:blipFill rotWithShape="1">
          <a:blip r:embed="rId6">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7FB0697C-ACFD-4A79-B65A-4605E7701215}"/>
              </a:ext>
            </a:extLst>
          </p:cNvPr>
          <p:cNvCxnSpPr>
            <a:cxnSpLocks/>
          </p:cNvCxnSpPr>
          <p:nvPr/>
        </p:nvCxnSpPr>
        <p:spPr>
          <a:xfrm>
            <a:off x="4140200" y="939567"/>
            <a:ext cx="3158331"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34049CB5-3061-4946-A09C-4CE5E4741023}"/>
              </a:ext>
            </a:extLst>
          </p:cNvPr>
          <p:cNvSpPr txBox="1"/>
          <p:nvPr/>
        </p:nvSpPr>
        <p:spPr>
          <a:xfrm>
            <a:off x="4468830" y="570235"/>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遮罩层（剪切蒙版）介绍</a:t>
            </a:r>
          </a:p>
        </p:txBody>
      </p:sp>
      <p:sp>
        <p:nvSpPr>
          <p:cNvPr id="10" name="Oval 7">
            <a:extLst>
              <a:ext uri="{FF2B5EF4-FFF2-40B4-BE49-F238E27FC236}">
                <a16:creationId xmlns:a16="http://schemas.microsoft.com/office/drawing/2014/main" id="{6443B7EA-1CA1-44A1-8B1B-54BD64A0A7DA}"/>
              </a:ext>
            </a:extLst>
          </p:cNvPr>
          <p:cNvSpPr/>
          <p:nvPr/>
        </p:nvSpPr>
        <p:spPr>
          <a:xfrm>
            <a:off x="4234180" y="3148746"/>
            <a:ext cx="328800" cy="330866"/>
          </a:xfrm>
          <a:prstGeom prst="ellipse">
            <a:avLst/>
          </a:prstGeom>
          <a:solidFill>
            <a:srgbClr val="9DA71D"/>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1735">
              <a:solidFill>
                <a:schemeClr val="bg1"/>
              </a:solidFill>
            </a:endParaRPr>
          </a:p>
        </p:txBody>
      </p:sp>
      <p:sp>
        <p:nvSpPr>
          <p:cNvPr id="12" name="Shape 358">
            <a:extLst>
              <a:ext uri="{FF2B5EF4-FFF2-40B4-BE49-F238E27FC236}">
                <a16:creationId xmlns:a16="http://schemas.microsoft.com/office/drawing/2014/main" id="{D50A5686-0B88-4B9F-B30E-0243EB32D723}"/>
              </a:ext>
            </a:extLst>
          </p:cNvPr>
          <p:cNvSpPr txBox="1"/>
          <p:nvPr/>
        </p:nvSpPr>
        <p:spPr>
          <a:xfrm>
            <a:off x="1143419" y="2975744"/>
            <a:ext cx="2818408" cy="88689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20000"/>
              </a:lnSpc>
              <a:spcAft>
                <a:spcPts val="600"/>
              </a:spcAft>
              <a:buSzPct val="25000"/>
            </a:pPr>
            <a:r>
              <a:rPr lang="zh-CN" altLang="en-US" sz="1400" dirty="0">
                <a:solidFill>
                  <a:srgbClr val="998564"/>
                </a:solidFill>
                <a:latin typeface="微软雅黑" panose="020B0503020204020204" pitchFamily="34" charset="-122"/>
                <a:ea typeface="微软雅黑" panose="020B0503020204020204" pitchFamily="34" charset="-122"/>
                <a:cs typeface="Lato"/>
                <a:sym typeface="Lato"/>
              </a:rPr>
              <a:t>遮罩层必须至少有两个图层，上面的一个图层为“遮罩层”，下面的称“被遮罩层”；</a:t>
            </a:r>
            <a:endParaRPr lang="en-US" sz="1400" b="0" i="0" u="none" strike="noStrike" cap="none" baseline="0" dirty="0">
              <a:solidFill>
                <a:srgbClr val="998564"/>
              </a:solidFill>
              <a:latin typeface="微软雅黑" panose="020B0503020204020204" pitchFamily="34" charset="-122"/>
              <a:ea typeface="微软雅黑" panose="020B0503020204020204" pitchFamily="34" charset="-122"/>
              <a:cs typeface="Lato"/>
              <a:sym typeface="Lato"/>
            </a:endParaRPr>
          </a:p>
        </p:txBody>
      </p:sp>
      <p:sp>
        <p:nvSpPr>
          <p:cNvPr id="13" name="Oval 9">
            <a:extLst>
              <a:ext uri="{FF2B5EF4-FFF2-40B4-BE49-F238E27FC236}">
                <a16:creationId xmlns:a16="http://schemas.microsoft.com/office/drawing/2014/main" id="{5520BD83-6711-4059-A14A-2B47E4112813}"/>
              </a:ext>
            </a:extLst>
          </p:cNvPr>
          <p:cNvSpPr/>
          <p:nvPr/>
        </p:nvSpPr>
        <p:spPr>
          <a:xfrm>
            <a:off x="4234180" y="4302706"/>
            <a:ext cx="328800" cy="330866"/>
          </a:xfrm>
          <a:prstGeom prst="ellipse">
            <a:avLst/>
          </a:prstGeom>
          <a:solidFill>
            <a:srgbClr val="D6BB00"/>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1735">
              <a:solidFill>
                <a:schemeClr val="bg1"/>
              </a:solidFill>
            </a:endParaRPr>
          </a:p>
        </p:txBody>
      </p:sp>
      <p:sp>
        <p:nvSpPr>
          <p:cNvPr id="15" name="Shape 358">
            <a:extLst>
              <a:ext uri="{FF2B5EF4-FFF2-40B4-BE49-F238E27FC236}">
                <a16:creationId xmlns:a16="http://schemas.microsoft.com/office/drawing/2014/main" id="{EFC5ADAD-34BC-4142-92E6-3F079E70CBAD}"/>
              </a:ext>
            </a:extLst>
          </p:cNvPr>
          <p:cNvSpPr txBox="1"/>
          <p:nvPr/>
        </p:nvSpPr>
        <p:spPr>
          <a:xfrm>
            <a:off x="1152501" y="4216205"/>
            <a:ext cx="281840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20000"/>
              </a:lnSpc>
              <a:spcAft>
                <a:spcPts val="600"/>
              </a:spcAft>
              <a:buSzPct val="25000"/>
            </a:pPr>
            <a:r>
              <a:rPr lang="zh-CN" altLang="en-US" sz="1400" dirty="0">
                <a:solidFill>
                  <a:srgbClr val="998564"/>
                </a:solidFill>
                <a:latin typeface="微软雅黑" panose="020B0503020204020204" pitchFamily="34" charset="-122"/>
                <a:ea typeface="微软雅黑" panose="020B0503020204020204" pitchFamily="34" charset="-122"/>
                <a:cs typeface="Lato"/>
                <a:sym typeface="Lato"/>
              </a:rPr>
              <a:t>这两个图层中只有相重叠的地方才会被显示</a:t>
            </a:r>
            <a:endParaRPr lang="en-US" sz="1400" b="0" i="0" u="none" strike="noStrike" cap="none" baseline="0" dirty="0">
              <a:solidFill>
                <a:srgbClr val="998564"/>
              </a:solidFill>
              <a:latin typeface="微软雅黑" panose="020B0503020204020204" pitchFamily="34" charset="-122"/>
              <a:ea typeface="微软雅黑" panose="020B0503020204020204" pitchFamily="34" charset="-122"/>
              <a:cs typeface="Lato"/>
              <a:sym typeface="Lato"/>
            </a:endParaRPr>
          </a:p>
        </p:txBody>
      </p:sp>
      <p:sp>
        <p:nvSpPr>
          <p:cNvPr id="16" name="Oval 9">
            <a:extLst>
              <a:ext uri="{FF2B5EF4-FFF2-40B4-BE49-F238E27FC236}">
                <a16:creationId xmlns:a16="http://schemas.microsoft.com/office/drawing/2014/main" id="{C0BA26B3-0915-42D9-A194-55CB529BF19B}"/>
              </a:ext>
            </a:extLst>
          </p:cNvPr>
          <p:cNvSpPr/>
          <p:nvPr/>
        </p:nvSpPr>
        <p:spPr>
          <a:xfrm>
            <a:off x="4225098" y="5377734"/>
            <a:ext cx="328800" cy="330866"/>
          </a:xfrm>
          <a:prstGeom prst="ellipse">
            <a:avLst/>
          </a:prstGeom>
          <a:solidFill>
            <a:srgbClr val="D6BB00"/>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1735">
              <a:solidFill>
                <a:schemeClr val="bg1"/>
              </a:solidFill>
            </a:endParaRPr>
          </a:p>
        </p:txBody>
      </p:sp>
      <p:sp>
        <p:nvSpPr>
          <p:cNvPr id="17" name="Shape 358">
            <a:extLst>
              <a:ext uri="{FF2B5EF4-FFF2-40B4-BE49-F238E27FC236}">
                <a16:creationId xmlns:a16="http://schemas.microsoft.com/office/drawing/2014/main" id="{ED92C1E2-5695-4B30-9254-C9DF2340717C}"/>
              </a:ext>
            </a:extLst>
          </p:cNvPr>
          <p:cNvSpPr txBox="1"/>
          <p:nvPr/>
        </p:nvSpPr>
        <p:spPr>
          <a:xfrm>
            <a:off x="1143419" y="5291233"/>
            <a:ext cx="281840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lnSpc>
                <a:spcPct val="120000"/>
              </a:lnSpc>
              <a:spcAft>
                <a:spcPts val="600"/>
              </a:spcAft>
              <a:buSzPct val="25000"/>
            </a:pPr>
            <a:r>
              <a:rPr lang="zh-CN" altLang="en-US" sz="1400" dirty="0">
                <a:solidFill>
                  <a:srgbClr val="998564"/>
                </a:solidFill>
                <a:latin typeface="微软雅黑" panose="020B0503020204020204" pitchFamily="34" charset="-122"/>
                <a:ea typeface="微软雅黑" panose="020B0503020204020204" pitchFamily="34" charset="-122"/>
                <a:cs typeface="Lato"/>
                <a:sym typeface="Lato"/>
              </a:rPr>
              <a:t>这是一个必须掌握的技巧，它可以创建很多无缝的创意展示。</a:t>
            </a:r>
            <a:endParaRPr lang="en-US" sz="1400" b="0" i="0" u="none" strike="noStrike" cap="none" baseline="0" dirty="0">
              <a:solidFill>
                <a:srgbClr val="998564"/>
              </a:solidFill>
              <a:latin typeface="微软雅黑" panose="020B0503020204020204" pitchFamily="34" charset="-122"/>
              <a:ea typeface="微软雅黑" panose="020B0503020204020204" pitchFamily="34" charset="-122"/>
              <a:cs typeface="Lato"/>
              <a:sym typeface="Lato"/>
            </a:endParaRPr>
          </a:p>
        </p:txBody>
      </p:sp>
    </p:spTree>
    <p:custDataLst>
      <p:tags r:id="rId1"/>
    </p:custDataLst>
    <p:extLst>
      <p:ext uri="{BB962C8B-B14F-4D97-AF65-F5344CB8AC3E}">
        <p14:creationId xmlns:p14="http://schemas.microsoft.com/office/powerpoint/2010/main" val="14067816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7FFABDC-5C97-4AD8-9DD2-62EF35108672}"/>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FA76EB72-8409-4716-BEF6-25073726AF51}"/>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0E71B62D-5D03-4443-9C35-75EE1AA2BEC3}"/>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E54B97CD-0297-45E2-879D-E610C419D622}"/>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选区与蒙版</a:t>
            </a:r>
          </a:p>
        </p:txBody>
      </p:sp>
      <p:sp>
        <p:nvSpPr>
          <p:cNvPr id="6" name="文本框 17">
            <a:extLst>
              <a:ext uri="{FF2B5EF4-FFF2-40B4-BE49-F238E27FC236}">
                <a16:creationId xmlns:a16="http://schemas.microsoft.com/office/drawing/2014/main" id="{64D3F73E-EFB6-4B73-A081-78A0FDAD85DA}"/>
              </a:ext>
            </a:extLst>
          </p:cNvPr>
          <p:cNvSpPr txBox="1"/>
          <p:nvPr/>
        </p:nvSpPr>
        <p:spPr>
          <a:xfrm>
            <a:off x="8213966" y="4780818"/>
            <a:ext cx="2170181" cy="8679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a:t>
            </a:r>
            <a:endParaRPr lang="en-US" altLang="zh-CN"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文本框 18">
            <a:extLst>
              <a:ext uri="{FF2B5EF4-FFF2-40B4-BE49-F238E27FC236}">
                <a16:creationId xmlns:a16="http://schemas.microsoft.com/office/drawing/2014/main" id="{037CB35B-D418-4243-9611-2A5239FD47F7}"/>
              </a:ext>
            </a:extLst>
          </p:cNvPr>
          <p:cNvSpPr txBox="1"/>
          <p:nvPr/>
        </p:nvSpPr>
        <p:spPr>
          <a:xfrm>
            <a:off x="8531290" y="4391898"/>
            <a:ext cx="177937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rgbClr val="9DA71D"/>
                </a:solidFill>
                <a:latin typeface="微软雅黑" panose="020B0503020204020204" pitchFamily="34" charset="-122"/>
                <a:ea typeface="微软雅黑" panose="020B0503020204020204" pitchFamily="34" charset="-122"/>
              </a:rPr>
              <a:t>单击编辑标题</a:t>
            </a:r>
          </a:p>
        </p:txBody>
      </p:sp>
      <p:grpSp>
        <p:nvGrpSpPr>
          <p:cNvPr id="8" name="组合 7">
            <a:extLst>
              <a:ext uri="{FF2B5EF4-FFF2-40B4-BE49-F238E27FC236}">
                <a16:creationId xmlns:a16="http://schemas.microsoft.com/office/drawing/2014/main" id="{B9F82671-09A7-479C-85C7-202E75562FEA}"/>
              </a:ext>
            </a:extLst>
          </p:cNvPr>
          <p:cNvGrpSpPr/>
          <p:nvPr/>
        </p:nvGrpSpPr>
        <p:grpSpPr>
          <a:xfrm>
            <a:off x="8306715" y="1922485"/>
            <a:ext cx="1984682" cy="1984680"/>
            <a:chOff x="8427214" y="1814192"/>
            <a:chExt cx="1984682" cy="1984680"/>
          </a:xfrm>
        </p:grpSpPr>
        <p:sp>
          <p:nvSpPr>
            <p:cNvPr id="21" name="Teardrop 45">
              <a:extLst>
                <a:ext uri="{FF2B5EF4-FFF2-40B4-BE49-F238E27FC236}">
                  <a16:creationId xmlns:a16="http://schemas.microsoft.com/office/drawing/2014/main" id="{437EC071-8402-44FA-880E-49B76E546514}"/>
                </a:ext>
              </a:extLst>
            </p:cNvPr>
            <p:cNvSpPr/>
            <p:nvPr/>
          </p:nvSpPr>
          <p:spPr>
            <a:xfrm rot="8100000">
              <a:off x="8427214" y="1814192"/>
              <a:ext cx="1984682" cy="1984680"/>
            </a:xfrm>
            <a:prstGeom prst="teardrop">
              <a:avLst>
                <a:gd name="adj" fmla="val 86905"/>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grpSp>
          <p:nvGrpSpPr>
            <p:cNvPr id="22" name="Shape 447">
              <a:extLst>
                <a:ext uri="{FF2B5EF4-FFF2-40B4-BE49-F238E27FC236}">
                  <a16:creationId xmlns:a16="http://schemas.microsoft.com/office/drawing/2014/main" id="{F8594C1F-4427-463E-A612-1CB6DE51EFD7}"/>
                </a:ext>
              </a:extLst>
            </p:cNvPr>
            <p:cNvGrpSpPr/>
            <p:nvPr/>
          </p:nvGrpSpPr>
          <p:grpSpPr>
            <a:xfrm>
              <a:off x="9230214" y="2410101"/>
              <a:ext cx="378682" cy="792869"/>
              <a:chOff x="7096125" y="1027112"/>
              <a:chExt cx="203199" cy="425449"/>
            </a:xfrm>
            <a:solidFill>
              <a:schemeClr val="bg1"/>
            </a:solidFill>
          </p:grpSpPr>
          <p:sp>
            <p:nvSpPr>
              <p:cNvPr id="23" name="Shape 448">
                <a:extLst>
                  <a:ext uri="{FF2B5EF4-FFF2-40B4-BE49-F238E27FC236}">
                    <a16:creationId xmlns:a16="http://schemas.microsoft.com/office/drawing/2014/main" id="{3433658E-F8B9-45D5-93B6-63DEBCAFA0CE}"/>
                  </a:ext>
                </a:extLst>
              </p:cNvPr>
              <p:cNvSpPr/>
              <p:nvPr/>
            </p:nvSpPr>
            <p:spPr>
              <a:xfrm>
                <a:off x="7096125" y="1211262"/>
                <a:ext cx="203199" cy="241299"/>
              </a:xfrm>
              <a:custGeom>
                <a:avLst/>
                <a:gdLst/>
                <a:ahLst/>
                <a:cxnLst/>
                <a:rect l="0" t="0" r="0" b="0"/>
                <a:pathLst>
                  <a:path w="120000" h="120000" extrusionOk="0">
                    <a:moveTo>
                      <a:pt x="120000" y="16929"/>
                    </a:moveTo>
                    <a:cubicBezTo>
                      <a:pt x="120000" y="4979"/>
                      <a:pt x="120000" y="4979"/>
                      <a:pt x="120000" y="4979"/>
                    </a:cubicBezTo>
                    <a:cubicBezTo>
                      <a:pt x="120000" y="2489"/>
                      <a:pt x="117623" y="0"/>
                      <a:pt x="114653" y="0"/>
                    </a:cubicBezTo>
                    <a:cubicBezTo>
                      <a:pt x="111089" y="0"/>
                      <a:pt x="108712" y="2489"/>
                      <a:pt x="108712" y="4979"/>
                    </a:cubicBezTo>
                    <a:cubicBezTo>
                      <a:pt x="108712" y="16929"/>
                      <a:pt x="108712" y="16929"/>
                      <a:pt x="108712" y="16929"/>
                    </a:cubicBezTo>
                    <a:cubicBezTo>
                      <a:pt x="108712" y="39834"/>
                      <a:pt x="86732" y="58755"/>
                      <a:pt x="60000" y="58755"/>
                    </a:cubicBezTo>
                    <a:cubicBezTo>
                      <a:pt x="32673" y="58755"/>
                      <a:pt x="10693" y="39834"/>
                      <a:pt x="10693" y="16929"/>
                    </a:cubicBezTo>
                    <a:cubicBezTo>
                      <a:pt x="10693" y="4979"/>
                      <a:pt x="10693" y="4979"/>
                      <a:pt x="10693" y="4979"/>
                    </a:cubicBezTo>
                    <a:cubicBezTo>
                      <a:pt x="10693" y="2489"/>
                      <a:pt x="8316" y="0"/>
                      <a:pt x="5346" y="0"/>
                    </a:cubicBezTo>
                    <a:cubicBezTo>
                      <a:pt x="2376" y="0"/>
                      <a:pt x="0" y="2489"/>
                      <a:pt x="0" y="4979"/>
                    </a:cubicBezTo>
                    <a:cubicBezTo>
                      <a:pt x="0" y="16929"/>
                      <a:pt x="0" y="16929"/>
                      <a:pt x="0" y="16929"/>
                    </a:cubicBezTo>
                    <a:cubicBezTo>
                      <a:pt x="0" y="43319"/>
                      <a:pt x="23762" y="65228"/>
                      <a:pt x="54059" y="67717"/>
                    </a:cubicBezTo>
                    <a:cubicBezTo>
                      <a:pt x="54059" y="91120"/>
                      <a:pt x="54059" y="91120"/>
                      <a:pt x="54059" y="91120"/>
                    </a:cubicBezTo>
                    <a:cubicBezTo>
                      <a:pt x="32673" y="91120"/>
                      <a:pt x="32673" y="91120"/>
                      <a:pt x="32673" y="91120"/>
                    </a:cubicBezTo>
                    <a:cubicBezTo>
                      <a:pt x="22574" y="91120"/>
                      <a:pt x="15445" y="97593"/>
                      <a:pt x="15445" y="105560"/>
                    </a:cubicBezTo>
                    <a:cubicBezTo>
                      <a:pt x="15445" y="115518"/>
                      <a:pt x="15445" y="115518"/>
                      <a:pt x="15445" y="115518"/>
                    </a:cubicBezTo>
                    <a:cubicBezTo>
                      <a:pt x="15445" y="118008"/>
                      <a:pt x="17821" y="120000"/>
                      <a:pt x="20792" y="120000"/>
                    </a:cubicBezTo>
                    <a:cubicBezTo>
                      <a:pt x="98613" y="120000"/>
                      <a:pt x="98613" y="120000"/>
                      <a:pt x="98613" y="120000"/>
                    </a:cubicBezTo>
                    <a:cubicBezTo>
                      <a:pt x="102178" y="120000"/>
                      <a:pt x="104554" y="118008"/>
                      <a:pt x="104554" y="115518"/>
                    </a:cubicBezTo>
                    <a:cubicBezTo>
                      <a:pt x="104554" y="106058"/>
                      <a:pt x="104554" y="106058"/>
                      <a:pt x="104554" y="106058"/>
                    </a:cubicBezTo>
                    <a:cubicBezTo>
                      <a:pt x="104554" y="97593"/>
                      <a:pt x="96831" y="91120"/>
                      <a:pt x="87326" y="91120"/>
                    </a:cubicBezTo>
                    <a:cubicBezTo>
                      <a:pt x="65346" y="91120"/>
                      <a:pt x="65346" y="91120"/>
                      <a:pt x="65346" y="91120"/>
                    </a:cubicBezTo>
                    <a:cubicBezTo>
                      <a:pt x="65346" y="67717"/>
                      <a:pt x="65346" y="67717"/>
                      <a:pt x="65346" y="67717"/>
                    </a:cubicBezTo>
                    <a:cubicBezTo>
                      <a:pt x="96237" y="65228"/>
                      <a:pt x="120000" y="43319"/>
                      <a:pt x="120000" y="16929"/>
                    </a:cubicBezTo>
                    <a:close/>
                    <a:moveTo>
                      <a:pt x="93267" y="106058"/>
                    </a:moveTo>
                    <a:cubicBezTo>
                      <a:pt x="93267" y="110539"/>
                      <a:pt x="93267" y="110539"/>
                      <a:pt x="93267" y="110539"/>
                    </a:cubicBezTo>
                    <a:cubicBezTo>
                      <a:pt x="26732" y="110539"/>
                      <a:pt x="26732" y="110539"/>
                      <a:pt x="26732" y="110539"/>
                    </a:cubicBezTo>
                    <a:cubicBezTo>
                      <a:pt x="26732" y="105560"/>
                      <a:pt x="26732" y="105560"/>
                      <a:pt x="26732" y="105560"/>
                    </a:cubicBezTo>
                    <a:cubicBezTo>
                      <a:pt x="26732" y="102572"/>
                      <a:pt x="29108" y="100580"/>
                      <a:pt x="32673" y="100580"/>
                    </a:cubicBezTo>
                    <a:cubicBezTo>
                      <a:pt x="87326" y="100580"/>
                      <a:pt x="87326" y="100580"/>
                      <a:pt x="87326" y="100580"/>
                    </a:cubicBezTo>
                    <a:cubicBezTo>
                      <a:pt x="90891" y="100580"/>
                      <a:pt x="93267" y="103070"/>
                      <a:pt x="93267" y="106058"/>
                    </a:cubicBezTo>
                    <a:close/>
                  </a:path>
                </a:pathLst>
              </a:custGeom>
              <a:grp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Shape 449">
                <a:extLst>
                  <a:ext uri="{FF2B5EF4-FFF2-40B4-BE49-F238E27FC236}">
                    <a16:creationId xmlns:a16="http://schemas.microsoft.com/office/drawing/2014/main" id="{73F3EB74-3839-4427-A8AD-6262A5F85412}"/>
                  </a:ext>
                </a:extLst>
              </p:cNvPr>
              <p:cNvSpPr/>
              <p:nvPr/>
            </p:nvSpPr>
            <p:spPr>
              <a:xfrm>
                <a:off x="7135813" y="1027112"/>
                <a:ext cx="123824" cy="282574"/>
              </a:xfrm>
              <a:custGeom>
                <a:avLst/>
                <a:gdLst/>
                <a:ahLst/>
                <a:cxnLst/>
                <a:rect l="0" t="0" r="0" b="0"/>
                <a:pathLst>
                  <a:path w="120000" h="120000" extrusionOk="0">
                    <a:moveTo>
                      <a:pt x="60000" y="120000"/>
                    </a:moveTo>
                    <a:cubicBezTo>
                      <a:pt x="92903" y="120000"/>
                      <a:pt x="120000" y="108042"/>
                      <a:pt x="120000" y="93096"/>
                    </a:cubicBezTo>
                    <a:cubicBezTo>
                      <a:pt x="120000" y="26903"/>
                      <a:pt x="120000" y="26903"/>
                      <a:pt x="120000" y="26903"/>
                    </a:cubicBezTo>
                    <a:cubicBezTo>
                      <a:pt x="120000" y="11957"/>
                      <a:pt x="92903" y="0"/>
                      <a:pt x="60000" y="0"/>
                    </a:cubicBezTo>
                    <a:cubicBezTo>
                      <a:pt x="27096" y="0"/>
                      <a:pt x="0" y="11957"/>
                      <a:pt x="0" y="26903"/>
                    </a:cubicBezTo>
                    <a:cubicBezTo>
                      <a:pt x="0" y="93096"/>
                      <a:pt x="0" y="93096"/>
                      <a:pt x="0" y="93096"/>
                    </a:cubicBezTo>
                    <a:cubicBezTo>
                      <a:pt x="0" y="108042"/>
                      <a:pt x="27096" y="120000"/>
                      <a:pt x="60000" y="120000"/>
                    </a:cubicBezTo>
                    <a:close/>
                    <a:moveTo>
                      <a:pt x="18387" y="26903"/>
                    </a:moveTo>
                    <a:cubicBezTo>
                      <a:pt x="18387" y="16654"/>
                      <a:pt x="36774" y="8113"/>
                      <a:pt x="60000" y="8113"/>
                    </a:cubicBezTo>
                    <a:cubicBezTo>
                      <a:pt x="83225" y="8113"/>
                      <a:pt x="101612" y="16654"/>
                      <a:pt x="101612" y="26903"/>
                    </a:cubicBezTo>
                    <a:cubicBezTo>
                      <a:pt x="101612" y="93096"/>
                      <a:pt x="101612" y="93096"/>
                      <a:pt x="101612" y="93096"/>
                    </a:cubicBezTo>
                    <a:cubicBezTo>
                      <a:pt x="101612" y="103772"/>
                      <a:pt x="83225" y="111886"/>
                      <a:pt x="60000" y="111886"/>
                    </a:cubicBezTo>
                    <a:cubicBezTo>
                      <a:pt x="36774" y="111886"/>
                      <a:pt x="18387" y="103772"/>
                      <a:pt x="18387" y="93096"/>
                    </a:cubicBezTo>
                    <a:lnTo>
                      <a:pt x="18387" y="26903"/>
                    </a:lnTo>
                    <a:close/>
                  </a:path>
                </a:pathLst>
              </a:custGeom>
              <a:grp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9" name="文本框 14">
            <a:extLst>
              <a:ext uri="{FF2B5EF4-FFF2-40B4-BE49-F238E27FC236}">
                <a16:creationId xmlns:a16="http://schemas.microsoft.com/office/drawing/2014/main" id="{E1CE40D9-A648-4711-809A-4DE26FF1780C}"/>
              </a:ext>
            </a:extLst>
          </p:cNvPr>
          <p:cNvSpPr txBox="1"/>
          <p:nvPr/>
        </p:nvSpPr>
        <p:spPr>
          <a:xfrm>
            <a:off x="4679204" y="4757105"/>
            <a:ext cx="2593820" cy="16215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rPr>
              <a:t>一种特殊的图像处理方式，可对图像进行编辑、保护和隔离；相对于直接修改图像，利用蒙版可以在不修改图像像素的情况下实现部分显示和隐藏的特殊效果。</a:t>
            </a:r>
            <a:endParaRPr lang="en-US" altLang="zh-CN"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15">
            <a:extLst>
              <a:ext uri="{FF2B5EF4-FFF2-40B4-BE49-F238E27FC236}">
                <a16:creationId xmlns:a16="http://schemas.microsoft.com/office/drawing/2014/main" id="{E4361B8F-13B6-4342-B916-8EA101347DCE}"/>
              </a:ext>
            </a:extLst>
          </p:cNvPr>
          <p:cNvSpPr txBox="1"/>
          <p:nvPr/>
        </p:nvSpPr>
        <p:spPr>
          <a:xfrm>
            <a:off x="5468127" y="4176454"/>
            <a:ext cx="128013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9DA71D"/>
                </a:solidFill>
                <a:latin typeface="微软雅黑" panose="020B0503020204020204" pitchFamily="34" charset="-122"/>
                <a:ea typeface="微软雅黑" panose="020B0503020204020204" pitchFamily="34" charset="-122"/>
              </a:rPr>
              <a:t>蒙版</a:t>
            </a:r>
          </a:p>
        </p:txBody>
      </p:sp>
      <p:grpSp>
        <p:nvGrpSpPr>
          <p:cNvPr id="11" name="组合 10">
            <a:extLst>
              <a:ext uri="{FF2B5EF4-FFF2-40B4-BE49-F238E27FC236}">
                <a16:creationId xmlns:a16="http://schemas.microsoft.com/office/drawing/2014/main" id="{7990668D-7011-47A2-9524-F39163AF2D86}"/>
              </a:ext>
            </a:extLst>
          </p:cNvPr>
          <p:cNvGrpSpPr/>
          <p:nvPr/>
        </p:nvGrpSpPr>
        <p:grpSpPr>
          <a:xfrm>
            <a:off x="4983773" y="1922485"/>
            <a:ext cx="1984682" cy="1984680"/>
            <a:chOff x="5103659" y="1833781"/>
            <a:chExt cx="1984682" cy="1984680"/>
          </a:xfrm>
        </p:grpSpPr>
        <p:sp>
          <p:nvSpPr>
            <p:cNvPr id="17" name="Teardrop 41">
              <a:extLst>
                <a:ext uri="{FF2B5EF4-FFF2-40B4-BE49-F238E27FC236}">
                  <a16:creationId xmlns:a16="http://schemas.microsoft.com/office/drawing/2014/main" id="{F92D6785-7C90-4FA8-A87D-68B25167D031}"/>
                </a:ext>
              </a:extLst>
            </p:cNvPr>
            <p:cNvSpPr/>
            <p:nvPr/>
          </p:nvSpPr>
          <p:spPr>
            <a:xfrm rot="8100000">
              <a:off x="5103659" y="1833781"/>
              <a:ext cx="1984682" cy="1984680"/>
            </a:xfrm>
            <a:prstGeom prst="teardrop">
              <a:avLst>
                <a:gd name="adj" fmla="val 86905"/>
              </a:avLst>
            </a:prstGeom>
            <a:solidFill>
              <a:srgbClr val="D6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grpSp>
          <p:nvGrpSpPr>
            <p:cNvPr id="18" name="Shape 451">
              <a:extLst>
                <a:ext uri="{FF2B5EF4-FFF2-40B4-BE49-F238E27FC236}">
                  <a16:creationId xmlns:a16="http://schemas.microsoft.com/office/drawing/2014/main" id="{E5B31F65-B1A9-4895-A348-4DCD20A2B6F0}"/>
                </a:ext>
              </a:extLst>
            </p:cNvPr>
            <p:cNvGrpSpPr/>
            <p:nvPr/>
          </p:nvGrpSpPr>
          <p:grpSpPr>
            <a:xfrm>
              <a:off x="5696607" y="2429689"/>
              <a:ext cx="798786" cy="792869"/>
              <a:chOff x="4657725" y="1027112"/>
              <a:chExt cx="428625" cy="425449"/>
            </a:xfrm>
            <a:solidFill>
              <a:schemeClr val="bg1"/>
            </a:solidFill>
          </p:grpSpPr>
          <p:sp>
            <p:nvSpPr>
              <p:cNvPr id="19" name="Shape 452">
                <a:extLst>
                  <a:ext uri="{FF2B5EF4-FFF2-40B4-BE49-F238E27FC236}">
                    <a16:creationId xmlns:a16="http://schemas.microsoft.com/office/drawing/2014/main" id="{F91F8006-EE0D-4518-8B7C-E9952648D354}"/>
                  </a:ext>
                </a:extLst>
              </p:cNvPr>
              <p:cNvSpPr/>
              <p:nvPr/>
            </p:nvSpPr>
            <p:spPr>
              <a:xfrm>
                <a:off x="4697412" y="1068387"/>
                <a:ext cx="201613" cy="201613"/>
              </a:xfrm>
              <a:custGeom>
                <a:avLst/>
                <a:gdLst/>
                <a:ahLst/>
                <a:cxnLst/>
                <a:rect l="0" t="0" r="0" b="0"/>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grp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 name="Shape 453">
                <a:extLst>
                  <a:ext uri="{FF2B5EF4-FFF2-40B4-BE49-F238E27FC236}">
                    <a16:creationId xmlns:a16="http://schemas.microsoft.com/office/drawing/2014/main" id="{3F905845-088F-4A94-B40E-F362C83EAC07}"/>
                  </a:ext>
                </a:extLst>
              </p:cNvPr>
              <p:cNvSpPr/>
              <p:nvPr/>
            </p:nvSpPr>
            <p:spPr>
              <a:xfrm>
                <a:off x="4657725" y="1027112"/>
                <a:ext cx="428625" cy="425449"/>
              </a:xfrm>
              <a:custGeom>
                <a:avLst/>
                <a:gdLst/>
                <a:ahLst/>
                <a:cxnLst/>
                <a:rect l="0" t="0" r="0" b="0"/>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grp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12" name="文本框 3">
            <a:extLst>
              <a:ext uri="{FF2B5EF4-FFF2-40B4-BE49-F238E27FC236}">
                <a16:creationId xmlns:a16="http://schemas.microsoft.com/office/drawing/2014/main" id="{CCFDD3F5-45FE-4610-BBE4-E7273DA4BB54}"/>
              </a:ext>
            </a:extLst>
          </p:cNvPr>
          <p:cNvSpPr txBox="1"/>
          <p:nvPr/>
        </p:nvSpPr>
        <p:spPr>
          <a:xfrm>
            <a:off x="1568082" y="4780818"/>
            <a:ext cx="2170181" cy="8460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rPr>
              <a:t>即选定的区域，划定选区之后所有的操作只会影响到选区内的像素。</a:t>
            </a:r>
            <a:endParaRPr lang="en-US" altLang="zh-CN" sz="1400" dirty="0">
              <a:solidFill>
                <a:srgbClr val="998564"/>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文本框 4">
            <a:extLst>
              <a:ext uri="{FF2B5EF4-FFF2-40B4-BE49-F238E27FC236}">
                <a16:creationId xmlns:a16="http://schemas.microsoft.com/office/drawing/2014/main" id="{8239F375-9D99-4C8B-B2C7-49C1AAA58D5B}"/>
              </a:ext>
            </a:extLst>
          </p:cNvPr>
          <p:cNvSpPr txBox="1"/>
          <p:nvPr/>
        </p:nvSpPr>
        <p:spPr>
          <a:xfrm>
            <a:off x="2149032" y="4176455"/>
            <a:ext cx="105763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9DA71D"/>
                </a:solidFill>
                <a:latin typeface="微软雅黑" panose="020B0503020204020204" pitchFamily="34" charset="-122"/>
                <a:ea typeface="微软雅黑" panose="020B0503020204020204" pitchFamily="34" charset="-122"/>
              </a:rPr>
              <a:t>选区</a:t>
            </a:r>
          </a:p>
        </p:txBody>
      </p:sp>
      <p:grpSp>
        <p:nvGrpSpPr>
          <p:cNvPr id="14" name="组合 13">
            <a:extLst>
              <a:ext uri="{FF2B5EF4-FFF2-40B4-BE49-F238E27FC236}">
                <a16:creationId xmlns:a16="http://schemas.microsoft.com/office/drawing/2014/main" id="{2DD540B8-C67B-4E14-B575-3D22A789ED78}"/>
              </a:ext>
            </a:extLst>
          </p:cNvPr>
          <p:cNvGrpSpPr/>
          <p:nvPr/>
        </p:nvGrpSpPr>
        <p:grpSpPr>
          <a:xfrm>
            <a:off x="1660831" y="1922485"/>
            <a:ext cx="1984682" cy="1984680"/>
            <a:chOff x="1885396" y="1823986"/>
            <a:chExt cx="1984682" cy="1984680"/>
          </a:xfrm>
        </p:grpSpPr>
        <p:sp>
          <p:nvSpPr>
            <p:cNvPr id="15" name="Teardrop 24">
              <a:extLst>
                <a:ext uri="{FF2B5EF4-FFF2-40B4-BE49-F238E27FC236}">
                  <a16:creationId xmlns:a16="http://schemas.microsoft.com/office/drawing/2014/main" id="{73239B27-9442-4446-A787-61C775C82CE8}"/>
                </a:ext>
              </a:extLst>
            </p:cNvPr>
            <p:cNvSpPr/>
            <p:nvPr/>
          </p:nvSpPr>
          <p:spPr>
            <a:xfrm rot="8100000">
              <a:off x="1885396" y="1823986"/>
              <a:ext cx="1984682" cy="1984680"/>
            </a:xfrm>
            <a:prstGeom prst="teardrop">
              <a:avLst>
                <a:gd name="adj" fmla="val 86905"/>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16" name="Shape 454">
              <a:extLst>
                <a:ext uri="{FF2B5EF4-FFF2-40B4-BE49-F238E27FC236}">
                  <a16:creationId xmlns:a16="http://schemas.microsoft.com/office/drawing/2014/main" id="{DF7B80E2-DAF8-45DD-9706-A20C43E1C820}"/>
                </a:ext>
              </a:extLst>
            </p:cNvPr>
            <p:cNvSpPr/>
            <p:nvPr/>
          </p:nvSpPr>
          <p:spPr>
            <a:xfrm>
              <a:off x="2481303" y="2419892"/>
              <a:ext cx="792868" cy="792868"/>
            </a:xfrm>
            <a:custGeom>
              <a:avLst/>
              <a:gdLst/>
              <a:ahLst/>
              <a:cxnLst/>
              <a:rect l="0" t="0" r="0" b="0"/>
              <a:pathLst>
                <a:path w="120000" h="120000" extrusionOk="0">
                  <a:moveTo>
                    <a:pt x="119718" y="118870"/>
                  </a:moveTo>
                  <a:cubicBezTo>
                    <a:pt x="119718" y="118870"/>
                    <a:pt x="119718" y="118870"/>
                    <a:pt x="119718" y="118588"/>
                  </a:cubicBezTo>
                  <a:cubicBezTo>
                    <a:pt x="119718" y="118588"/>
                    <a:pt x="119718" y="118588"/>
                    <a:pt x="119999" y="118305"/>
                  </a:cubicBezTo>
                  <a:cubicBezTo>
                    <a:pt x="119999" y="118305"/>
                    <a:pt x="119999" y="118305"/>
                    <a:pt x="119999" y="118305"/>
                  </a:cubicBezTo>
                  <a:cubicBezTo>
                    <a:pt x="119999" y="118023"/>
                    <a:pt x="119999" y="118023"/>
                    <a:pt x="119999" y="117741"/>
                  </a:cubicBezTo>
                  <a:cubicBezTo>
                    <a:pt x="119999" y="117741"/>
                    <a:pt x="119999" y="117741"/>
                    <a:pt x="119999" y="117741"/>
                  </a:cubicBezTo>
                  <a:cubicBezTo>
                    <a:pt x="119999" y="117741"/>
                    <a:pt x="119999" y="117458"/>
                    <a:pt x="119999" y="117458"/>
                  </a:cubicBezTo>
                  <a:cubicBezTo>
                    <a:pt x="119999" y="117458"/>
                    <a:pt x="119999" y="117458"/>
                    <a:pt x="119999" y="117176"/>
                  </a:cubicBezTo>
                  <a:cubicBezTo>
                    <a:pt x="119999" y="117176"/>
                    <a:pt x="119999" y="117176"/>
                    <a:pt x="119999" y="117176"/>
                  </a:cubicBezTo>
                  <a:cubicBezTo>
                    <a:pt x="119999" y="117176"/>
                    <a:pt x="119999" y="116894"/>
                    <a:pt x="119999" y="116894"/>
                  </a:cubicBezTo>
                  <a:cubicBezTo>
                    <a:pt x="119999" y="116894"/>
                    <a:pt x="119999" y="116611"/>
                    <a:pt x="119999" y="116611"/>
                  </a:cubicBezTo>
                  <a:cubicBezTo>
                    <a:pt x="119999" y="116611"/>
                    <a:pt x="119999" y="116611"/>
                    <a:pt x="119999" y="116611"/>
                  </a:cubicBezTo>
                  <a:cubicBezTo>
                    <a:pt x="108450" y="80470"/>
                    <a:pt x="108450" y="80470"/>
                    <a:pt x="108450" y="80470"/>
                  </a:cubicBezTo>
                  <a:cubicBezTo>
                    <a:pt x="108169" y="80188"/>
                    <a:pt x="107887" y="79905"/>
                    <a:pt x="107605" y="79623"/>
                  </a:cubicBezTo>
                  <a:cubicBezTo>
                    <a:pt x="44788" y="16376"/>
                    <a:pt x="44788" y="16376"/>
                    <a:pt x="44788" y="16376"/>
                  </a:cubicBezTo>
                  <a:cubicBezTo>
                    <a:pt x="44507" y="16094"/>
                    <a:pt x="44507" y="16094"/>
                    <a:pt x="44225" y="15811"/>
                  </a:cubicBezTo>
                  <a:cubicBezTo>
                    <a:pt x="30422" y="1976"/>
                    <a:pt x="30422" y="1976"/>
                    <a:pt x="30422" y="1976"/>
                  </a:cubicBezTo>
                  <a:cubicBezTo>
                    <a:pt x="29295" y="847"/>
                    <a:pt x="27605" y="0"/>
                    <a:pt x="25915" y="0"/>
                  </a:cubicBezTo>
                  <a:cubicBezTo>
                    <a:pt x="24225" y="0"/>
                    <a:pt x="22535" y="847"/>
                    <a:pt x="21126" y="1976"/>
                  </a:cubicBezTo>
                  <a:cubicBezTo>
                    <a:pt x="1971" y="21458"/>
                    <a:pt x="1971" y="21458"/>
                    <a:pt x="1971" y="21458"/>
                  </a:cubicBezTo>
                  <a:cubicBezTo>
                    <a:pt x="563" y="22588"/>
                    <a:pt x="0" y="24282"/>
                    <a:pt x="0" y="25976"/>
                  </a:cubicBezTo>
                  <a:cubicBezTo>
                    <a:pt x="0" y="27670"/>
                    <a:pt x="563" y="29364"/>
                    <a:pt x="1971" y="30776"/>
                  </a:cubicBezTo>
                  <a:cubicBezTo>
                    <a:pt x="15211" y="44047"/>
                    <a:pt x="15211" y="44047"/>
                    <a:pt x="15211" y="44047"/>
                  </a:cubicBezTo>
                  <a:cubicBezTo>
                    <a:pt x="15492" y="44329"/>
                    <a:pt x="15492" y="44329"/>
                    <a:pt x="15492" y="44611"/>
                  </a:cubicBezTo>
                  <a:cubicBezTo>
                    <a:pt x="78591" y="108141"/>
                    <a:pt x="78591" y="108141"/>
                    <a:pt x="78591" y="108141"/>
                  </a:cubicBezTo>
                  <a:cubicBezTo>
                    <a:pt x="78873" y="108423"/>
                    <a:pt x="79436" y="108705"/>
                    <a:pt x="79718" y="108705"/>
                  </a:cubicBezTo>
                  <a:cubicBezTo>
                    <a:pt x="99436" y="114635"/>
                    <a:pt x="99436" y="114635"/>
                    <a:pt x="99436" y="114635"/>
                  </a:cubicBezTo>
                  <a:cubicBezTo>
                    <a:pt x="2535" y="114635"/>
                    <a:pt x="2535" y="114635"/>
                    <a:pt x="2535" y="114635"/>
                  </a:cubicBezTo>
                  <a:cubicBezTo>
                    <a:pt x="1126" y="114635"/>
                    <a:pt x="0" y="115764"/>
                    <a:pt x="0" y="117176"/>
                  </a:cubicBezTo>
                  <a:cubicBezTo>
                    <a:pt x="0" y="118870"/>
                    <a:pt x="1126" y="120000"/>
                    <a:pt x="2535" y="120000"/>
                  </a:cubicBezTo>
                  <a:cubicBezTo>
                    <a:pt x="117464" y="120000"/>
                    <a:pt x="117464" y="120000"/>
                    <a:pt x="117464" y="120000"/>
                  </a:cubicBezTo>
                  <a:cubicBezTo>
                    <a:pt x="117464" y="120000"/>
                    <a:pt x="117464" y="120000"/>
                    <a:pt x="117464" y="120000"/>
                  </a:cubicBezTo>
                  <a:cubicBezTo>
                    <a:pt x="117746" y="120000"/>
                    <a:pt x="117746" y="120000"/>
                    <a:pt x="118028" y="120000"/>
                  </a:cubicBezTo>
                  <a:cubicBezTo>
                    <a:pt x="118028" y="120000"/>
                    <a:pt x="118309" y="119717"/>
                    <a:pt x="118591" y="119717"/>
                  </a:cubicBezTo>
                  <a:cubicBezTo>
                    <a:pt x="118591" y="119717"/>
                    <a:pt x="118591" y="119717"/>
                    <a:pt x="118591" y="119717"/>
                  </a:cubicBezTo>
                  <a:cubicBezTo>
                    <a:pt x="118591" y="119717"/>
                    <a:pt x="118873" y="119717"/>
                    <a:pt x="118873" y="119435"/>
                  </a:cubicBezTo>
                  <a:cubicBezTo>
                    <a:pt x="118873" y="119435"/>
                    <a:pt x="118873" y="119435"/>
                    <a:pt x="118873" y="119435"/>
                  </a:cubicBezTo>
                  <a:cubicBezTo>
                    <a:pt x="119154" y="119435"/>
                    <a:pt x="119154" y="119152"/>
                    <a:pt x="119436" y="119152"/>
                  </a:cubicBezTo>
                  <a:cubicBezTo>
                    <a:pt x="119436" y="119152"/>
                    <a:pt x="119436" y="119152"/>
                    <a:pt x="119436" y="119152"/>
                  </a:cubicBezTo>
                  <a:cubicBezTo>
                    <a:pt x="119436" y="119152"/>
                    <a:pt x="119436" y="118870"/>
                    <a:pt x="119718" y="118870"/>
                  </a:cubicBezTo>
                  <a:close/>
                  <a:moveTo>
                    <a:pt x="113521" y="113223"/>
                  </a:moveTo>
                  <a:cubicBezTo>
                    <a:pt x="84225" y="104752"/>
                    <a:pt x="84225" y="104752"/>
                    <a:pt x="84225" y="104752"/>
                  </a:cubicBezTo>
                  <a:cubicBezTo>
                    <a:pt x="86197" y="97694"/>
                    <a:pt x="86197" y="97694"/>
                    <a:pt x="86197" y="97694"/>
                  </a:cubicBezTo>
                  <a:cubicBezTo>
                    <a:pt x="95211" y="97694"/>
                    <a:pt x="95211" y="97694"/>
                    <a:pt x="95211" y="97694"/>
                  </a:cubicBezTo>
                  <a:cubicBezTo>
                    <a:pt x="96901" y="97694"/>
                    <a:pt x="98028" y="96564"/>
                    <a:pt x="98028" y="95152"/>
                  </a:cubicBezTo>
                  <a:cubicBezTo>
                    <a:pt x="98028" y="85835"/>
                    <a:pt x="98028" y="85835"/>
                    <a:pt x="98028" y="85835"/>
                  </a:cubicBezTo>
                  <a:cubicBezTo>
                    <a:pt x="103943" y="84423"/>
                    <a:pt x="103943" y="84423"/>
                    <a:pt x="103943" y="84423"/>
                  </a:cubicBezTo>
                  <a:lnTo>
                    <a:pt x="113521" y="113223"/>
                  </a:lnTo>
                  <a:close/>
                  <a:moveTo>
                    <a:pt x="42253" y="21458"/>
                  </a:moveTo>
                  <a:cubicBezTo>
                    <a:pt x="100563" y="79905"/>
                    <a:pt x="100563" y="79905"/>
                    <a:pt x="100563" y="79905"/>
                  </a:cubicBezTo>
                  <a:cubicBezTo>
                    <a:pt x="96056" y="81035"/>
                    <a:pt x="96056" y="81035"/>
                    <a:pt x="96056" y="81035"/>
                  </a:cubicBezTo>
                  <a:cubicBezTo>
                    <a:pt x="39718" y="24282"/>
                    <a:pt x="39718" y="24282"/>
                    <a:pt x="39718" y="24282"/>
                  </a:cubicBezTo>
                  <a:lnTo>
                    <a:pt x="42253" y="21458"/>
                  </a:lnTo>
                  <a:close/>
                  <a:moveTo>
                    <a:pt x="35774" y="27952"/>
                  </a:moveTo>
                  <a:cubicBezTo>
                    <a:pt x="92676" y="84988"/>
                    <a:pt x="92676" y="84988"/>
                    <a:pt x="92676" y="84988"/>
                  </a:cubicBezTo>
                  <a:cubicBezTo>
                    <a:pt x="92676" y="92611"/>
                    <a:pt x="92676" y="92611"/>
                    <a:pt x="92676" y="92611"/>
                  </a:cubicBezTo>
                  <a:cubicBezTo>
                    <a:pt x="85352" y="92611"/>
                    <a:pt x="85352" y="92611"/>
                    <a:pt x="85352" y="92611"/>
                  </a:cubicBezTo>
                  <a:cubicBezTo>
                    <a:pt x="27887" y="35858"/>
                    <a:pt x="27887" y="35858"/>
                    <a:pt x="27887" y="35858"/>
                  </a:cubicBezTo>
                  <a:lnTo>
                    <a:pt x="35774" y="27952"/>
                  </a:lnTo>
                  <a:close/>
                  <a:moveTo>
                    <a:pt x="5352" y="25976"/>
                  </a:moveTo>
                  <a:cubicBezTo>
                    <a:pt x="5352" y="25976"/>
                    <a:pt x="5352" y="25411"/>
                    <a:pt x="5633" y="25129"/>
                  </a:cubicBezTo>
                  <a:cubicBezTo>
                    <a:pt x="25070" y="5647"/>
                    <a:pt x="25070" y="5647"/>
                    <a:pt x="25070" y="5647"/>
                  </a:cubicBezTo>
                  <a:cubicBezTo>
                    <a:pt x="25352" y="5364"/>
                    <a:pt x="25633" y="5364"/>
                    <a:pt x="25915" y="5364"/>
                  </a:cubicBezTo>
                  <a:cubicBezTo>
                    <a:pt x="26197" y="5364"/>
                    <a:pt x="26478" y="5364"/>
                    <a:pt x="26760" y="5647"/>
                  </a:cubicBezTo>
                  <a:cubicBezTo>
                    <a:pt x="38591" y="17788"/>
                    <a:pt x="38591" y="17788"/>
                    <a:pt x="38591" y="17788"/>
                  </a:cubicBezTo>
                  <a:cubicBezTo>
                    <a:pt x="17464" y="38964"/>
                    <a:pt x="17464" y="38964"/>
                    <a:pt x="17464" y="38964"/>
                  </a:cubicBezTo>
                  <a:cubicBezTo>
                    <a:pt x="5633" y="26823"/>
                    <a:pt x="5633" y="26823"/>
                    <a:pt x="5633" y="26823"/>
                  </a:cubicBezTo>
                  <a:cubicBezTo>
                    <a:pt x="5352" y="26541"/>
                    <a:pt x="5352" y="26258"/>
                    <a:pt x="5352" y="25976"/>
                  </a:cubicBezTo>
                  <a:close/>
                  <a:moveTo>
                    <a:pt x="24225" y="39529"/>
                  </a:moveTo>
                  <a:cubicBezTo>
                    <a:pt x="81408" y="96000"/>
                    <a:pt x="81408" y="96000"/>
                    <a:pt x="81408" y="96000"/>
                  </a:cubicBezTo>
                  <a:cubicBezTo>
                    <a:pt x="79718" y="101647"/>
                    <a:pt x="79718" y="101647"/>
                    <a:pt x="79718" y="101647"/>
                  </a:cubicBezTo>
                  <a:cubicBezTo>
                    <a:pt x="21126" y="42635"/>
                    <a:pt x="21126" y="42635"/>
                    <a:pt x="21126" y="42635"/>
                  </a:cubicBezTo>
                  <a:lnTo>
                    <a:pt x="24225" y="39529"/>
                  </a:lnTo>
                  <a:close/>
                </a:path>
              </a:pathLst>
            </a:custGeom>
            <a:solidFill>
              <a:schemeClr val="bg1"/>
            </a:solid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chemeClr val="dk1"/>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315191748"/>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plus(in)">
                                      <p:cBhvr>
                                        <p:cTn id="7" dur="2000"/>
                                        <p:tgtEl>
                                          <p:spTgt spid="14"/>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3000"/>
                            </p:stCondLst>
                            <p:childTnLst>
                              <p:par>
                                <p:cTn id="17" presetID="1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plus(in)">
                                      <p:cBhvr>
                                        <p:cTn id="19" dur="2000"/>
                                        <p:tgtEl>
                                          <p:spTgt spid="11"/>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5500"/>
                            </p:stCondLst>
                            <p:childTnLst>
                              <p:par>
                                <p:cTn id="25" presetID="22"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6000"/>
                            </p:stCondLst>
                            <p:childTnLst>
                              <p:par>
                                <p:cTn id="29" presetID="1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plus(in)">
                                      <p:cBhvr>
                                        <p:cTn id="31" dur="2000"/>
                                        <p:tgtEl>
                                          <p:spTgt spid="8"/>
                                        </p:tgtEl>
                                      </p:cBhvr>
                                    </p:animEffect>
                                  </p:childTnLst>
                                </p:cTn>
                              </p:par>
                            </p:childTnLst>
                          </p:cTn>
                        </p:par>
                        <p:par>
                          <p:cTn id="32" fill="hold">
                            <p:stCondLst>
                              <p:cond delay="8000"/>
                            </p:stCondLst>
                            <p:childTnLst>
                              <p:par>
                                <p:cTn id="33" presetID="22"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par>
                          <p:cTn id="36" fill="hold">
                            <p:stCondLst>
                              <p:cond delay="8500"/>
                            </p:stCondLst>
                            <p:childTnLst>
                              <p:par>
                                <p:cTn id="37" presetID="22" presetClass="entr" presetSubtype="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3CCC8F-F431-4A8D-A735-8618095D553A}"/>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D0565A76-6526-43F8-9FCC-303D524DC448}"/>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EB4C5D1A-D8F0-41C5-9964-E9A31D6FB575}"/>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8A1EADB3-1A20-4765-8C8F-C2EC40458039}"/>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cxnSp>
        <p:nvCxnSpPr>
          <p:cNvPr id="6" name="直接连接符 5">
            <a:extLst>
              <a:ext uri="{FF2B5EF4-FFF2-40B4-BE49-F238E27FC236}">
                <a16:creationId xmlns:a16="http://schemas.microsoft.com/office/drawing/2014/main" id="{E9D056EE-4DEA-4EC3-AED9-EDEF57ED566A}"/>
              </a:ext>
            </a:extLst>
          </p:cNvPr>
          <p:cNvCxnSpPr/>
          <p:nvPr/>
        </p:nvCxnSpPr>
        <p:spPr>
          <a:xfrm flipH="1">
            <a:off x="1735002" y="3685156"/>
            <a:ext cx="3888025" cy="0"/>
          </a:xfrm>
          <a:prstGeom prst="line">
            <a:avLst/>
          </a:prstGeom>
          <a:ln w="12700">
            <a:solidFill>
              <a:srgbClr val="99856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FC04A4A-E130-4F46-BA82-7920135C98FE}"/>
              </a:ext>
            </a:extLst>
          </p:cNvPr>
          <p:cNvCxnSpPr/>
          <p:nvPr/>
        </p:nvCxnSpPr>
        <p:spPr>
          <a:xfrm flipH="1">
            <a:off x="6061494" y="2743601"/>
            <a:ext cx="3456902" cy="16409"/>
          </a:xfrm>
          <a:prstGeom prst="line">
            <a:avLst/>
          </a:prstGeom>
          <a:ln w="12700">
            <a:solidFill>
              <a:srgbClr val="99856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B0347BA1-1641-4A98-8102-0F0D916CB037}"/>
              </a:ext>
            </a:extLst>
          </p:cNvPr>
          <p:cNvSpPr>
            <a:spLocks noChangeArrowheads="1"/>
          </p:cNvSpPr>
          <p:nvPr/>
        </p:nvSpPr>
        <p:spPr bwMode="auto">
          <a:xfrm flipH="1" flipV="1">
            <a:off x="3228039" y="5327168"/>
            <a:ext cx="4832200" cy="1219967"/>
          </a:xfrm>
          <a:prstGeom prst="ellipse">
            <a:avLst/>
          </a:prstGeom>
          <a:gradFill flip="none" rotWithShape="0">
            <a:gsLst>
              <a:gs pos="29000">
                <a:schemeClr val="bg1">
                  <a:lumMod val="85000"/>
                </a:schemeClr>
              </a:gs>
              <a:gs pos="77000">
                <a:schemeClr val="bg1">
                  <a:lumMod val="85000"/>
                </a:schemeClr>
              </a:gs>
              <a:gs pos="70000">
                <a:srgbClr val="FAFAFA"/>
              </a:gs>
              <a:gs pos="55000">
                <a:schemeClr val="bg1">
                  <a:lumMod val="85000"/>
                </a:schemeClr>
              </a:gs>
              <a:gs pos="47000">
                <a:srgbClr val="FBFBFB"/>
              </a:gs>
              <a:gs pos="0">
                <a:schemeClr val="bg1"/>
              </a:gs>
              <a:gs pos="22000">
                <a:srgbClr val="F9F9F9"/>
              </a:gs>
              <a:gs pos="8000">
                <a:schemeClr val="bg1">
                  <a:lumMod val="85000"/>
                </a:schemeClr>
              </a:gs>
              <a:gs pos="100000">
                <a:schemeClr val="bg1">
                  <a:lumMod val="85000"/>
                </a:schemeClr>
              </a:gs>
              <a:gs pos="93000">
                <a:schemeClr val="bg1">
                  <a:lumMod val="0"/>
                  <a:lumOff val="100000"/>
                </a:schemeClr>
              </a:gs>
            </a:gsLst>
            <a:path path="shape">
              <a:fillToRect l="50000" t="50000" r="50000" b="50000"/>
            </a:path>
            <a:tileRect/>
          </a:gradFill>
          <a:ln>
            <a:noFill/>
          </a:ln>
          <a:effectLst>
            <a:glow rad="127000">
              <a:srgbClr val="F79524">
                <a:alpha val="0"/>
              </a:srgbClr>
            </a:glow>
            <a:softEdge rad="368300"/>
          </a:effectLst>
        </p:spPr>
        <p:txBody>
          <a:bodyPr wrap="none" lIns="92075" tIns="46038" rIns="92075" bIns="4603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zh-CN" altLang="zh-CN" kern="0" dirty="0">
              <a:solidFill>
                <a:sysClr val="windowText" lastClr="000000"/>
              </a:solidFill>
              <a:latin typeface="Arial" panose="020B0604020202020204" pitchFamily="34" charset="0"/>
              <a:ea typeface="微软雅黑" panose="020B0503020204020204" pitchFamily="34" charset="-122"/>
            </a:endParaRPr>
          </a:p>
        </p:txBody>
      </p:sp>
      <p:sp>
        <p:nvSpPr>
          <p:cNvPr id="9" name="椭圆 3">
            <a:extLst>
              <a:ext uri="{FF2B5EF4-FFF2-40B4-BE49-F238E27FC236}">
                <a16:creationId xmlns:a16="http://schemas.microsoft.com/office/drawing/2014/main" id="{395BC4E9-FCC8-48C4-8E6E-7D48C7949460}"/>
              </a:ext>
            </a:extLst>
          </p:cNvPr>
          <p:cNvSpPr/>
          <p:nvPr/>
        </p:nvSpPr>
        <p:spPr>
          <a:xfrm>
            <a:off x="5274389" y="4022047"/>
            <a:ext cx="697277" cy="1279128"/>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414195" h="2126143">
                <a:moveTo>
                  <a:pt x="369" y="1406130"/>
                </a:moveTo>
                <a:cubicBezTo>
                  <a:pt x="14057" y="1051775"/>
                  <a:pt x="71025" y="1146630"/>
                  <a:pt x="802498" y="0"/>
                </a:cubicBezTo>
                <a:cubicBezTo>
                  <a:pt x="884286" y="654750"/>
                  <a:pt x="962721" y="671857"/>
                  <a:pt x="1007856" y="759104"/>
                </a:cubicBezTo>
                <a:cubicBezTo>
                  <a:pt x="1410383" y="1305488"/>
                  <a:pt x="1402154" y="1355088"/>
                  <a:pt x="1406561" y="1421962"/>
                </a:cubicBezTo>
                <a:cubicBezTo>
                  <a:pt x="1473758" y="1734237"/>
                  <a:pt x="1085130" y="2128769"/>
                  <a:pt x="720369" y="2126130"/>
                </a:cubicBezTo>
                <a:cubicBezTo>
                  <a:pt x="355608" y="2123491"/>
                  <a:pt x="-13319" y="1760485"/>
                  <a:pt x="369" y="1406130"/>
                </a:cubicBezTo>
                <a:close/>
              </a:path>
            </a:pathLst>
          </a:custGeom>
          <a:solidFill>
            <a:srgbClr val="9DA7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椭圆 3">
            <a:extLst>
              <a:ext uri="{FF2B5EF4-FFF2-40B4-BE49-F238E27FC236}">
                <a16:creationId xmlns:a16="http://schemas.microsoft.com/office/drawing/2014/main" id="{5E3AEECA-638D-454D-B715-8B4C4D9202F2}"/>
              </a:ext>
            </a:extLst>
          </p:cNvPr>
          <p:cNvSpPr/>
          <p:nvPr/>
        </p:nvSpPr>
        <p:spPr>
          <a:xfrm>
            <a:off x="5349993" y="4419813"/>
            <a:ext cx="175973" cy="717111"/>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 name="connsiteX0-241" fmla="*/ 251 w 1215527"/>
              <a:gd name="connsiteY0-242" fmla="*/ 1406130 h 2126143"/>
              <a:gd name="connsiteX1-243" fmla="*/ 802380 w 1215527"/>
              <a:gd name="connsiteY1-244" fmla="*/ 0 h 2126143"/>
              <a:gd name="connsiteX2-245" fmla="*/ 1007738 w 1215527"/>
              <a:gd name="connsiteY2-246" fmla="*/ 759104 h 2126143"/>
              <a:gd name="connsiteX3-247" fmla="*/ 1107628 w 1215527"/>
              <a:gd name="connsiteY3-248" fmla="*/ 1421961 h 2126143"/>
              <a:gd name="connsiteX4-249" fmla="*/ 720251 w 1215527"/>
              <a:gd name="connsiteY4-250" fmla="*/ 2126130 h 2126143"/>
              <a:gd name="connsiteX5-251" fmla="*/ 251 w 1215527"/>
              <a:gd name="connsiteY5-252" fmla="*/ 1406130 h 2126143"/>
              <a:gd name="connsiteX0-253" fmla="*/ 251 w 1118132"/>
              <a:gd name="connsiteY0-254" fmla="*/ 1406130 h 2126143"/>
              <a:gd name="connsiteX1-255" fmla="*/ 802380 w 1118132"/>
              <a:gd name="connsiteY1-256" fmla="*/ 0 h 2126143"/>
              <a:gd name="connsiteX2-257" fmla="*/ 768687 w 1118132"/>
              <a:gd name="connsiteY2-258" fmla="*/ 759103 h 2126143"/>
              <a:gd name="connsiteX3-259" fmla="*/ 1107628 w 1118132"/>
              <a:gd name="connsiteY3-260" fmla="*/ 1421961 h 2126143"/>
              <a:gd name="connsiteX4-261" fmla="*/ 720251 w 1118132"/>
              <a:gd name="connsiteY4-262" fmla="*/ 2126130 h 2126143"/>
              <a:gd name="connsiteX5-263" fmla="*/ 251 w 1118132"/>
              <a:gd name="connsiteY5-264" fmla="*/ 1406130 h 2126143"/>
              <a:gd name="connsiteX0-265" fmla="*/ 232 w 966550"/>
              <a:gd name="connsiteY0-266" fmla="*/ 1406130 h 2126322"/>
              <a:gd name="connsiteX1-267" fmla="*/ 802361 w 966550"/>
              <a:gd name="connsiteY1-268" fmla="*/ 0 h 2126322"/>
              <a:gd name="connsiteX2-269" fmla="*/ 768668 w 966550"/>
              <a:gd name="connsiteY2-270" fmla="*/ 759103 h 2126322"/>
              <a:gd name="connsiteX3-271" fmla="*/ 838675 w 966550"/>
              <a:gd name="connsiteY3-272" fmla="*/ 1464516 h 2126322"/>
              <a:gd name="connsiteX4-273" fmla="*/ 720232 w 966550"/>
              <a:gd name="connsiteY4-274" fmla="*/ 2126130 h 2126322"/>
              <a:gd name="connsiteX5-275" fmla="*/ 232 w 966550"/>
              <a:gd name="connsiteY5-276" fmla="*/ 1406130 h 2126322"/>
              <a:gd name="connsiteX0-277" fmla="*/ 232 w 939953"/>
              <a:gd name="connsiteY0-278" fmla="*/ 1406130 h 2126322"/>
              <a:gd name="connsiteX1-279" fmla="*/ 802361 w 939953"/>
              <a:gd name="connsiteY1-280" fmla="*/ 0 h 2126322"/>
              <a:gd name="connsiteX2-281" fmla="*/ 768668 w 939953"/>
              <a:gd name="connsiteY2-282" fmla="*/ 759103 h 2126322"/>
              <a:gd name="connsiteX3-283" fmla="*/ 838675 w 939953"/>
              <a:gd name="connsiteY3-284" fmla="*/ 1464516 h 2126322"/>
              <a:gd name="connsiteX4-285" fmla="*/ 720232 w 939953"/>
              <a:gd name="connsiteY4-286" fmla="*/ 2126130 h 2126322"/>
              <a:gd name="connsiteX5-287" fmla="*/ 232 w 939953"/>
              <a:gd name="connsiteY5-288" fmla="*/ 1406130 h 2126322"/>
              <a:gd name="connsiteX0-289" fmla="*/ 232 w 869145"/>
              <a:gd name="connsiteY0-290" fmla="*/ 1406130 h 2126322"/>
              <a:gd name="connsiteX1-291" fmla="*/ 802361 w 869145"/>
              <a:gd name="connsiteY1-292" fmla="*/ 0 h 2126322"/>
              <a:gd name="connsiteX2-293" fmla="*/ 768668 w 869145"/>
              <a:gd name="connsiteY2-294" fmla="*/ 759103 h 2126322"/>
              <a:gd name="connsiteX3-295" fmla="*/ 838675 w 869145"/>
              <a:gd name="connsiteY3-296" fmla="*/ 1464516 h 2126322"/>
              <a:gd name="connsiteX4-297" fmla="*/ 720232 w 869145"/>
              <a:gd name="connsiteY4-298" fmla="*/ 2126130 h 2126322"/>
              <a:gd name="connsiteX5-299" fmla="*/ 232 w 869145"/>
              <a:gd name="connsiteY5-300" fmla="*/ 1406130 h 2126322"/>
              <a:gd name="connsiteX0-301" fmla="*/ 223 w 825960"/>
              <a:gd name="connsiteY0-302" fmla="*/ 1406130 h 2126376"/>
              <a:gd name="connsiteX1-303" fmla="*/ 802352 w 825960"/>
              <a:gd name="connsiteY1-304" fmla="*/ 0 h 2126376"/>
              <a:gd name="connsiteX2-305" fmla="*/ 768659 w 825960"/>
              <a:gd name="connsiteY2-306" fmla="*/ 759103 h 2126376"/>
              <a:gd name="connsiteX3-307" fmla="*/ 659377 w 825960"/>
              <a:gd name="connsiteY3-308" fmla="*/ 1471607 h 2126376"/>
              <a:gd name="connsiteX4-309" fmla="*/ 720223 w 825960"/>
              <a:gd name="connsiteY4-310" fmla="*/ 2126130 h 2126376"/>
              <a:gd name="connsiteX5-311" fmla="*/ 223 w 825960"/>
              <a:gd name="connsiteY5-312" fmla="*/ 1406130 h 2126376"/>
              <a:gd name="connsiteX0-313" fmla="*/ 279 w 828087"/>
              <a:gd name="connsiteY0-314" fmla="*/ 1406130 h 2135814"/>
              <a:gd name="connsiteX1-315" fmla="*/ 802408 w 828087"/>
              <a:gd name="connsiteY1-316" fmla="*/ 0 h 2135814"/>
              <a:gd name="connsiteX2-317" fmla="*/ 768715 w 828087"/>
              <a:gd name="connsiteY2-318" fmla="*/ 759103 h 2135814"/>
              <a:gd name="connsiteX3-319" fmla="*/ 659433 w 828087"/>
              <a:gd name="connsiteY3-320" fmla="*/ 1471607 h 2135814"/>
              <a:gd name="connsiteX4-321" fmla="*/ 720279 w 828087"/>
              <a:gd name="connsiteY4-322" fmla="*/ 2126130 h 2135814"/>
              <a:gd name="connsiteX5-323" fmla="*/ 279 w 828087"/>
              <a:gd name="connsiteY5-324" fmla="*/ 1406130 h 2135814"/>
              <a:gd name="connsiteX0-325" fmla="*/ 279 w 828087"/>
              <a:gd name="connsiteY0-326" fmla="*/ 1406130 h 2135814"/>
              <a:gd name="connsiteX1-327" fmla="*/ 802408 w 828087"/>
              <a:gd name="connsiteY1-328" fmla="*/ 0 h 2135814"/>
              <a:gd name="connsiteX2-329" fmla="*/ 768715 w 828087"/>
              <a:gd name="connsiteY2-330" fmla="*/ 759103 h 2135814"/>
              <a:gd name="connsiteX3-331" fmla="*/ 659433 w 828087"/>
              <a:gd name="connsiteY3-332" fmla="*/ 1471607 h 2135814"/>
              <a:gd name="connsiteX4-333" fmla="*/ 720279 w 828087"/>
              <a:gd name="connsiteY4-334" fmla="*/ 2126130 h 2135814"/>
              <a:gd name="connsiteX5-335" fmla="*/ 279 w 828087"/>
              <a:gd name="connsiteY5-336" fmla="*/ 1406130 h 2135814"/>
              <a:gd name="connsiteX0-337" fmla="*/ 279 w 845334"/>
              <a:gd name="connsiteY0-338" fmla="*/ 1406130 h 2135814"/>
              <a:gd name="connsiteX1-339" fmla="*/ 802408 w 845334"/>
              <a:gd name="connsiteY1-340" fmla="*/ 0 h 2135814"/>
              <a:gd name="connsiteX2-341" fmla="*/ 768715 w 845334"/>
              <a:gd name="connsiteY2-342" fmla="*/ 759103 h 2135814"/>
              <a:gd name="connsiteX3-343" fmla="*/ 659433 w 845334"/>
              <a:gd name="connsiteY3-344" fmla="*/ 1471607 h 2135814"/>
              <a:gd name="connsiteX4-345" fmla="*/ 720279 w 845334"/>
              <a:gd name="connsiteY4-346" fmla="*/ 2126130 h 2135814"/>
              <a:gd name="connsiteX5-347" fmla="*/ 279 w 845334"/>
              <a:gd name="connsiteY5-348" fmla="*/ 1406130 h 2135814"/>
              <a:gd name="connsiteX0-349" fmla="*/ 279 w 828087"/>
              <a:gd name="connsiteY0-350" fmla="*/ 1406130 h 2135814"/>
              <a:gd name="connsiteX1-351" fmla="*/ 802408 w 828087"/>
              <a:gd name="connsiteY1-352" fmla="*/ 0 h 2135814"/>
              <a:gd name="connsiteX2-353" fmla="*/ 768715 w 828087"/>
              <a:gd name="connsiteY2-354" fmla="*/ 759103 h 2135814"/>
              <a:gd name="connsiteX3-355" fmla="*/ 659433 w 828087"/>
              <a:gd name="connsiteY3-356" fmla="*/ 1471607 h 2135814"/>
              <a:gd name="connsiteX4-357" fmla="*/ 720279 w 828087"/>
              <a:gd name="connsiteY4-358" fmla="*/ 2126130 h 2135814"/>
              <a:gd name="connsiteX5-359" fmla="*/ 279 w 828087"/>
              <a:gd name="connsiteY5-360" fmla="*/ 1406130 h 2135814"/>
              <a:gd name="connsiteX0-361" fmla="*/ 279 w 828087"/>
              <a:gd name="connsiteY0-362" fmla="*/ 1406130 h 2135814"/>
              <a:gd name="connsiteX1-363" fmla="*/ 802408 w 828087"/>
              <a:gd name="connsiteY1-364" fmla="*/ 0 h 2135814"/>
              <a:gd name="connsiteX2-365" fmla="*/ 768715 w 828087"/>
              <a:gd name="connsiteY2-366" fmla="*/ 759103 h 2135814"/>
              <a:gd name="connsiteX3-367" fmla="*/ 659433 w 828087"/>
              <a:gd name="connsiteY3-368" fmla="*/ 1471607 h 2135814"/>
              <a:gd name="connsiteX4-369" fmla="*/ 720279 w 828087"/>
              <a:gd name="connsiteY4-370" fmla="*/ 2126130 h 2135814"/>
              <a:gd name="connsiteX5-371" fmla="*/ 279 w 828087"/>
              <a:gd name="connsiteY5-372" fmla="*/ 1406130 h 21358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828087" h="2135814">
                <a:moveTo>
                  <a:pt x="279" y="1406130"/>
                </a:moveTo>
                <a:cubicBezTo>
                  <a:pt x="13967" y="1051775"/>
                  <a:pt x="70935" y="1146630"/>
                  <a:pt x="802408" y="0"/>
                </a:cubicBezTo>
                <a:cubicBezTo>
                  <a:pt x="716109" y="519998"/>
                  <a:pt x="734791" y="409444"/>
                  <a:pt x="768715" y="759103"/>
                </a:cubicBezTo>
                <a:cubicBezTo>
                  <a:pt x="723017" y="1255840"/>
                  <a:pt x="655028" y="1177783"/>
                  <a:pt x="659433" y="1471607"/>
                </a:cubicBezTo>
                <a:cubicBezTo>
                  <a:pt x="726630" y="1783882"/>
                  <a:pt x="964605" y="2044846"/>
                  <a:pt x="720279" y="2126130"/>
                </a:cubicBezTo>
                <a:cubicBezTo>
                  <a:pt x="475953" y="2207414"/>
                  <a:pt x="-13409" y="1760485"/>
                  <a:pt x="279" y="1406130"/>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新月形 2">
            <a:extLst>
              <a:ext uri="{FF2B5EF4-FFF2-40B4-BE49-F238E27FC236}">
                <a16:creationId xmlns:a16="http://schemas.microsoft.com/office/drawing/2014/main" id="{1850333C-9386-4486-BE8F-04F098E9A547}"/>
              </a:ext>
            </a:extLst>
          </p:cNvPr>
          <p:cNvSpPr/>
          <p:nvPr/>
        </p:nvSpPr>
        <p:spPr>
          <a:xfrm rot="15307906">
            <a:off x="5631033" y="4997581"/>
            <a:ext cx="123678" cy="388073"/>
          </a:xfrm>
          <a:custGeom>
            <a:avLst/>
            <a:gdLst>
              <a:gd name="connsiteX0" fmla="*/ 109257 w 109257"/>
              <a:gd name="connsiteY0" fmla="*/ 283539 h 283539"/>
              <a:gd name="connsiteX1" fmla="*/ 0 w 109257"/>
              <a:gd name="connsiteY1" fmla="*/ 141769 h 283539"/>
              <a:gd name="connsiteX2" fmla="*/ 109257 w 109257"/>
              <a:gd name="connsiteY2" fmla="*/ -1 h 283539"/>
              <a:gd name="connsiteX3" fmla="*/ 38211 w 109257"/>
              <a:gd name="connsiteY3" fmla="*/ 141768 h 283539"/>
              <a:gd name="connsiteX4" fmla="*/ 109257 w 109257"/>
              <a:gd name="connsiteY4" fmla="*/ 283537 h 283539"/>
              <a:gd name="connsiteX5" fmla="*/ 109257 w 109257"/>
              <a:gd name="connsiteY5" fmla="*/ 283539 h 283539"/>
              <a:gd name="connsiteX0-1" fmla="*/ 110145 w 110145"/>
              <a:gd name="connsiteY0-2" fmla="*/ 317062 h 317062"/>
              <a:gd name="connsiteX1-3" fmla="*/ 888 w 110145"/>
              <a:gd name="connsiteY1-4" fmla="*/ 175292 h 317062"/>
              <a:gd name="connsiteX2-5" fmla="*/ 76316 w 110145"/>
              <a:gd name="connsiteY2-6" fmla="*/ 0 h 317062"/>
              <a:gd name="connsiteX3-7" fmla="*/ 39099 w 110145"/>
              <a:gd name="connsiteY3-8" fmla="*/ 175291 h 317062"/>
              <a:gd name="connsiteX4-9" fmla="*/ 110145 w 110145"/>
              <a:gd name="connsiteY4-10" fmla="*/ 317060 h 317062"/>
              <a:gd name="connsiteX5-11" fmla="*/ 110145 w 110145"/>
              <a:gd name="connsiteY5-12" fmla="*/ 317062 h 317062"/>
              <a:gd name="connsiteX0-13" fmla="*/ 85988 w 109377"/>
              <a:gd name="connsiteY0-14" fmla="*/ 357580 h 357580"/>
              <a:gd name="connsiteX1-15" fmla="*/ 120 w 109377"/>
              <a:gd name="connsiteY1-16" fmla="*/ 175292 h 357580"/>
              <a:gd name="connsiteX2-17" fmla="*/ 75548 w 109377"/>
              <a:gd name="connsiteY2-18" fmla="*/ 0 h 357580"/>
              <a:gd name="connsiteX3-19" fmla="*/ 38331 w 109377"/>
              <a:gd name="connsiteY3-20" fmla="*/ 175291 h 357580"/>
              <a:gd name="connsiteX4-21" fmla="*/ 109377 w 109377"/>
              <a:gd name="connsiteY4-22" fmla="*/ 317060 h 357580"/>
              <a:gd name="connsiteX5-23" fmla="*/ 85988 w 109377"/>
              <a:gd name="connsiteY5-24" fmla="*/ 357580 h 357580"/>
              <a:gd name="connsiteX0-25" fmla="*/ 85988 w 86525"/>
              <a:gd name="connsiteY0-26" fmla="*/ 357580 h 357580"/>
              <a:gd name="connsiteX1-27" fmla="*/ 120 w 86525"/>
              <a:gd name="connsiteY1-28" fmla="*/ 175292 h 357580"/>
              <a:gd name="connsiteX2-29" fmla="*/ 75548 w 86525"/>
              <a:gd name="connsiteY2-30" fmla="*/ 0 h 357580"/>
              <a:gd name="connsiteX3-31" fmla="*/ 38331 w 86525"/>
              <a:gd name="connsiteY3-32" fmla="*/ 175291 h 357580"/>
              <a:gd name="connsiteX4-33" fmla="*/ 85988 w 86525"/>
              <a:gd name="connsiteY4-34" fmla="*/ 357580 h 357580"/>
              <a:gd name="connsiteX0-35" fmla="*/ 64061 w 75473"/>
              <a:gd name="connsiteY0-36" fmla="*/ 366099 h 366099"/>
              <a:gd name="connsiteX1-37" fmla="*/ 45 w 75473"/>
              <a:gd name="connsiteY1-38" fmla="*/ 175292 h 366099"/>
              <a:gd name="connsiteX2-39" fmla="*/ 75473 w 75473"/>
              <a:gd name="connsiteY2-40" fmla="*/ 0 h 366099"/>
              <a:gd name="connsiteX3-41" fmla="*/ 38256 w 75473"/>
              <a:gd name="connsiteY3-42" fmla="*/ 175291 h 366099"/>
              <a:gd name="connsiteX4-43" fmla="*/ 64061 w 75473"/>
              <a:gd name="connsiteY4-44" fmla="*/ 366099 h 366099"/>
              <a:gd name="connsiteX0-45" fmla="*/ 64073 w 77085"/>
              <a:gd name="connsiteY0-46" fmla="*/ 384629 h 384629"/>
              <a:gd name="connsiteX1-47" fmla="*/ 57 w 77085"/>
              <a:gd name="connsiteY1-48" fmla="*/ 193822 h 384629"/>
              <a:gd name="connsiteX2-49" fmla="*/ 77085 w 77085"/>
              <a:gd name="connsiteY2-50" fmla="*/ 0 h 384629"/>
              <a:gd name="connsiteX3-51" fmla="*/ 38268 w 77085"/>
              <a:gd name="connsiteY3-52" fmla="*/ 193821 h 384629"/>
              <a:gd name="connsiteX4-53" fmla="*/ 64073 w 77085"/>
              <a:gd name="connsiteY4-54" fmla="*/ 384629 h 384629"/>
              <a:gd name="connsiteX0-55" fmla="*/ 64073 w 77085"/>
              <a:gd name="connsiteY0-56" fmla="*/ 384629 h 384629"/>
              <a:gd name="connsiteX1-57" fmla="*/ 57 w 77085"/>
              <a:gd name="connsiteY1-58" fmla="*/ 193822 h 384629"/>
              <a:gd name="connsiteX2-59" fmla="*/ 77085 w 77085"/>
              <a:gd name="connsiteY2-60" fmla="*/ 0 h 384629"/>
              <a:gd name="connsiteX3-61" fmla="*/ 38268 w 77085"/>
              <a:gd name="connsiteY3-62" fmla="*/ 193821 h 384629"/>
              <a:gd name="connsiteX4-63" fmla="*/ 64073 w 77085"/>
              <a:gd name="connsiteY4-64" fmla="*/ 384629 h 384629"/>
              <a:gd name="connsiteX0-65" fmla="*/ 64073 w 77085"/>
              <a:gd name="connsiteY0-66" fmla="*/ 384629 h 384629"/>
              <a:gd name="connsiteX1-67" fmla="*/ 57 w 77085"/>
              <a:gd name="connsiteY1-68" fmla="*/ 193822 h 384629"/>
              <a:gd name="connsiteX2-69" fmla="*/ 77085 w 77085"/>
              <a:gd name="connsiteY2-70" fmla="*/ 0 h 384629"/>
              <a:gd name="connsiteX3-71" fmla="*/ 38268 w 77085"/>
              <a:gd name="connsiteY3-72" fmla="*/ 193821 h 384629"/>
              <a:gd name="connsiteX4-73" fmla="*/ 64073 w 77085"/>
              <a:gd name="connsiteY4-74" fmla="*/ 384629 h 384629"/>
              <a:gd name="connsiteX0-75" fmla="*/ 72477 w 85489"/>
              <a:gd name="connsiteY0-76" fmla="*/ 384629 h 384629"/>
              <a:gd name="connsiteX1-77" fmla="*/ 50 w 85489"/>
              <a:gd name="connsiteY1-78" fmla="*/ 195544 h 384629"/>
              <a:gd name="connsiteX2-79" fmla="*/ 85489 w 85489"/>
              <a:gd name="connsiteY2-80" fmla="*/ 0 h 384629"/>
              <a:gd name="connsiteX3-81" fmla="*/ 46672 w 85489"/>
              <a:gd name="connsiteY3-82" fmla="*/ 193821 h 384629"/>
              <a:gd name="connsiteX4-83" fmla="*/ 72477 w 85489"/>
              <a:gd name="connsiteY4-84" fmla="*/ 384629 h 384629"/>
              <a:gd name="connsiteX0-85" fmla="*/ 72477 w 85489"/>
              <a:gd name="connsiteY0-86" fmla="*/ 384629 h 384629"/>
              <a:gd name="connsiteX1-87" fmla="*/ 50 w 85489"/>
              <a:gd name="connsiteY1-88" fmla="*/ 195544 h 384629"/>
              <a:gd name="connsiteX2-89" fmla="*/ 85489 w 85489"/>
              <a:gd name="connsiteY2-90" fmla="*/ 0 h 384629"/>
              <a:gd name="connsiteX3-91" fmla="*/ 31494 w 85489"/>
              <a:gd name="connsiteY3-92" fmla="*/ 188838 h 384629"/>
              <a:gd name="connsiteX4-93" fmla="*/ 72477 w 85489"/>
              <a:gd name="connsiteY4-94" fmla="*/ 384629 h 384629"/>
              <a:gd name="connsiteX0-95" fmla="*/ 55926 w 85760"/>
              <a:gd name="connsiteY0-96" fmla="*/ 388073 h 388073"/>
              <a:gd name="connsiteX1-97" fmla="*/ 321 w 85760"/>
              <a:gd name="connsiteY1-98" fmla="*/ 195544 h 388073"/>
              <a:gd name="connsiteX2-99" fmla="*/ 85760 w 85760"/>
              <a:gd name="connsiteY2-100" fmla="*/ 0 h 388073"/>
              <a:gd name="connsiteX3-101" fmla="*/ 31765 w 85760"/>
              <a:gd name="connsiteY3-102" fmla="*/ 188838 h 388073"/>
              <a:gd name="connsiteX4-103" fmla="*/ 55926 w 85760"/>
              <a:gd name="connsiteY4-104" fmla="*/ 388073 h 388073"/>
              <a:gd name="connsiteX0-105" fmla="*/ 93844 w 123678"/>
              <a:gd name="connsiteY0-106" fmla="*/ 388073 h 388073"/>
              <a:gd name="connsiteX1-107" fmla="*/ 193 w 123678"/>
              <a:gd name="connsiteY1-108" fmla="*/ 190370 h 388073"/>
              <a:gd name="connsiteX2-109" fmla="*/ 123678 w 123678"/>
              <a:gd name="connsiteY2-110" fmla="*/ 0 h 388073"/>
              <a:gd name="connsiteX3-111" fmla="*/ 69683 w 123678"/>
              <a:gd name="connsiteY3-112" fmla="*/ 188838 h 388073"/>
              <a:gd name="connsiteX4-113" fmla="*/ 93844 w 123678"/>
              <a:gd name="connsiteY4-114" fmla="*/ 388073 h 388073"/>
              <a:gd name="connsiteX0-115" fmla="*/ 93844 w 123678"/>
              <a:gd name="connsiteY0-116" fmla="*/ 388073 h 388073"/>
              <a:gd name="connsiteX1-117" fmla="*/ 193 w 123678"/>
              <a:gd name="connsiteY1-118" fmla="*/ 190370 h 388073"/>
              <a:gd name="connsiteX2-119" fmla="*/ 123678 w 123678"/>
              <a:gd name="connsiteY2-120" fmla="*/ 0 h 388073"/>
              <a:gd name="connsiteX3-121" fmla="*/ 26748 w 123678"/>
              <a:gd name="connsiteY3-122" fmla="*/ 202079 h 388073"/>
              <a:gd name="connsiteX4-123" fmla="*/ 93844 w 123678"/>
              <a:gd name="connsiteY4-124" fmla="*/ 388073 h 388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678" h="388073">
                <a:moveTo>
                  <a:pt x="93844" y="388073"/>
                </a:moveTo>
                <a:cubicBezTo>
                  <a:pt x="87476" y="388073"/>
                  <a:pt x="-4779" y="255049"/>
                  <a:pt x="193" y="190370"/>
                </a:cubicBezTo>
                <a:cubicBezTo>
                  <a:pt x="5165" y="125691"/>
                  <a:pt x="76930" y="26880"/>
                  <a:pt x="123678" y="0"/>
                </a:cubicBezTo>
                <a:cubicBezTo>
                  <a:pt x="90658" y="41668"/>
                  <a:pt x="26748" y="140753"/>
                  <a:pt x="26748" y="202079"/>
                </a:cubicBezTo>
                <a:cubicBezTo>
                  <a:pt x="28488" y="261676"/>
                  <a:pt x="100212" y="388073"/>
                  <a:pt x="93844" y="388073"/>
                </a:cubicBezTo>
                <a:close/>
              </a:path>
            </a:pathLst>
          </a:cu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椭圆 3">
            <a:extLst>
              <a:ext uri="{FF2B5EF4-FFF2-40B4-BE49-F238E27FC236}">
                <a16:creationId xmlns:a16="http://schemas.microsoft.com/office/drawing/2014/main" id="{DC393766-BA97-414A-8645-C2DC22A44A0A}"/>
              </a:ext>
            </a:extLst>
          </p:cNvPr>
          <p:cNvSpPr/>
          <p:nvPr/>
        </p:nvSpPr>
        <p:spPr>
          <a:xfrm flipH="1">
            <a:off x="5728188" y="2972950"/>
            <a:ext cx="521441" cy="1049097"/>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414195" h="2126143">
                <a:moveTo>
                  <a:pt x="369" y="1406130"/>
                </a:moveTo>
                <a:cubicBezTo>
                  <a:pt x="14057" y="1051775"/>
                  <a:pt x="71025" y="1146630"/>
                  <a:pt x="802498" y="0"/>
                </a:cubicBezTo>
                <a:cubicBezTo>
                  <a:pt x="884286" y="654750"/>
                  <a:pt x="962721" y="671857"/>
                  <a:pt x="1007856" y="759104"/>
                </a:cubicBezTo>
                <a:cubicBezTo>
                  <a:pt x="1410383" y="1305488"/>
                  <a:pt x="1402154" y="1355088"/>
                  <a:pt x="1406561" y="1421962"/>
                </a:cubicBezTo>
                <a:cubicBezTo>
                  <a:pt x="1473758" y="1734237"/>
                  <a:pt x="1085130" y="2128769"/>
                  <a:pt x="720369" y="2126130"/>
                </a:cubicBezTo>
                <a:cubicBezTo>
                  <a:pt x="355608" y="2123491"/>
                  <a:pt x="-13319" y="1760485"/>
                  <a:pt x="369" y="1406130"/>
                </a:cubicBezTo>
                <a:close/>
              </a:path>
            </a:pathLst>
          </a:custGeom>
          <a:solidFill>
            <a:srgbClr val="D6BB00"/>
          </a:solidFill>
          <a:ln>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8900BDA5-C7B5-496A-AA0A-99A3F13D4DAB}"/>
              </a:ext>
            </a:extLst>
          </p:cNvPr>
          <p:cNvGrpSpPr/>
          <p:nvPr/>
        </p:nvGrpSpPr>
        <p:grpSpPr>
          <a:xfrm>
            <a:off x="5791571" y="3299184"/>
            <a:ext cx="401520" cy="683727"/>
            <a:chOff x="4900446" y="3299216"/>
            <a:chExt cx="401520" cy="683727"/>
          </a:xfrm>
        </p:grpSpPr>
        <p:sp>
          <p:nvSpPr>
            <p:cNvPr id="21" name="椭圆 3">
              <a:extLst>
                <a:ext uri="{FF2B5EF4-FFF2-40B4-BE49-F238E27FC236}">
                  <a16:creationId xmlns:a16="http://schemas.microsoft.com/office/drawing/2014/main" id="{98FE5C68-06EE-49E3-BFD8-EA7F11424605}"/>
                </a:ext>
              </a:extLst>
            </p:cNvPr>
            <p:cNvSpPr/>
            <p:nvPr/>
          </p:nvSpPr>
          <p:spPr>
            <a:xfrm flipH="1">
              <a:off x="5170369" y="3299216"/>
              <a:ext cx="131597" cy="588150"/>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 name="connsiteX0-241" fmla="*/ 251 w 1215527"/>
                <a:gd name="connsiteY0-242" fmla="*/ 1406130 h 2126143"/>
                <a:gd name="connsiteX1-243" fmla="*/ 802380 w 1215527"/>
                <a:gd name="connsiteY1-244" fmla="*/ 0 h 2126143"/>
                <a:gd name="connsiteX2-245" fmla="*/ 1007738 w 1215527"/>
                <a:gd name="connsiteY2-246" fmla="*/ 759104 h 2126143"/>
                <a:gd name="connsiteX3-247" fmla="*/ 1107628 w 1215527"/>
                <a:gd name="connsiteY3-248" fmla="*/ 1421961 h 2126143"/>
                <a:gd name="connsiteX4-249" fmla="*/ 720251 w 1215527"/>
                <a:gd name="connsiteY4-250" fmla="*/ 2126130 h 2126143"/>
                <a:gd name="connsiteX5-251" fmla="*/ 251 w 1215527"/>
                <a:gd name="connsiteY5-252" fmla="*/ 1406130 h 2126143"/>
                <a:gd name="connsiteX0-253" fmla="*/ 251 w 1118132"/>
                <a:gd name="connsiteY0-254" fmla="*/ 1406130 h 2126143"/>
                <a:gd name="connsiteX1-255" fmla="*/ 802380 w 1118132"/>
                <a:gd name="connsiteY1-256" fmla="*/ 0 h 2126143"/>
                <a:gd name="connsiteX2-257" fmla="*/ 768687 w 1118132"/>
                <a:gd name="connsiteY2-258" fmla="*/ 759103 h 2126143"/>
                <a:gd name="connsiteX3-259" fmla="*/ 1107628 w 1118132"/>
                <a:gd name="connsiteY3-260" fmla="*/ 1421961 h 2126143"/>
                <a:gd name="connsiteX4-261" fmla="*/ 720251 w 1118132"/>
                <a:gd name="connsiteY4-262" fmla="*/ 2126130 h 2126143"/>
                <a:gd name="connsiteX5-263" fmla="*/ 251 w 1118132"/>
                <a:gd name="connsiteY5-264" fmla="*/ 1406130 h 2126143"/>
                <a:gd name="connsiteX0-265" fmla="*/ 232 w 966550"/>
                <a:gd name="connsiteY0-266" fmla="*/ 1406130 h 2126322"/>
                <a:gd name="connsiteX1-267" fmla="*/ 802361 w 966550"/>
                <a:gd name="connsiteY1-268" fmla="*/ 0 h 2126322"/>
                <a:gd name="connsiteX2-269" fmla="*/ 768668 w 966550"/>
                <a:gd name="connsiteY2-270" fmla="*/ 759103 h 2126322"/>
                <a:gd name="connsiteX3-271" fmla="*/ 838675 w 966550"/>
                <a:gd name="connsiteY3-272" fmla="*/ 1464516 h 2126322"/>
                <a:gd name="connsiteX4-273" fmla="*/ 720232 w 966550"/>
                <a:gd name="connsiteY4-274" fmla="*/ 2126130 h 2126322"/>
                <a:gd name="connsiteX5-275" fmla="*/ 232 w 966550"/>
                <a:gd name="connsiteY5-276" fmla="*/ 1406130 h 2126322"/>
                <a:gd name="connsiteX0-277" fmla="*/ 232 w 939953"/>
                <a:gd name="connsiteY0-278" fmla="*/ 1406130 h 2126322"/>
                <a:gd name="connsiteX1-279" fmla="*/ 802361 w 939953"/>
                <a:gd name="connsiteY1-280" fmla="*/ 0 h 2126322"/>
                <a:gd name="connsiteX2-281" fmla="*/ 768668 w 939953"/>
                <a:gd name="connsiteY2-282" fmla="*/ 759103 h 2126322"/>
                <a:gd name="connsiteX3-283" fmla="*/ 838675 w 939953"/>
                <a:gd name="connsiteY3-284" fmla="*/ 1464516 h 2126322"/>
                <a:gd name="connsiteX4-285" fmla="*/ 720232 w 939953"/>
                <a:gd name="connsiteY4-286" fmla="*/ 2126130 h 2126322"/>
                <a:gd name="connsiteX5-287" fmla="*/ 232 w 939953"/>
                <a:gd name="connsiteY5-288" fmla="*/ 1406130 h 2126322"/>
                <a:gd name="connsiteX0-289" fmla="*/ 232 w 869145"/>
                <a:gd name="connsiteY0-290" fmla="*/ 1406130 h 2126322"/>
                <a:gd name="connsiteX1-291" fmla="*/ 802361 w 869145"/>
                <a:gd name="connsiteY1-292" fmla="*/ 0 h 2126322"/>
                <a:gd name="connsiteX2-293" fmla="*/ 768668 w 869145"/>
                <a:gd name="connsiteY2-294" fmla="*/ 759103 h 2126322"/>
                <a:gd name="connsiteX3-295" fmla="*/ 838675 w 869145"/>
                <a:gd name="connsiteY3-296" fmla="*/ 1464516 h 2126322"/>
                <a:gd name="connsiteX4-297" fmla="*/ 720232 w 869145"/>
                <a:gd name="connsiteY4-298" fmla="*/ 2126130 h 2126322"/>
                <a:gd name="connsiteX5-299" fmla="*/ 232 w 869145"/>
                <a:gd name="connsiteY5-300" fmla="*/ 1406130 h 2126322"/>
                <a:gd name="connsiteX0-301" fmla="*/ 223 w 825960"/>
                <a:gd name="connsiteY0-302" fmla="*/ 1406130 h 2126376"/>
                <a:gd name="connsiteX1-303" fmla="*/ 802352 w 825960"/>
                <a:gd name="connsiteY1-304" fmla="*/ 0 h 2126376"/>
                <a:gd name="connsiteX2-305" fmla="*/ 768659 w 825960"/>
                <a:gd name="connsiteY2-306" fmla="*/ 759103 h 2126376"/>
                <a:gd name="connsiteX3-307" fmla="*/ 659377 w 825960"/>
                <a:gd name="connsiteY3-308" fmla="*/ 1471607 h 2126376"/>
                <a:gd name="connsiteX4-309" fmla="*/ 720223 w 825960"/>
                <a:gd name="connsiteY4-310" fmla="*/ 2126130 h 2126376"/>
                <a:gd name="connsiteX5-311" fmla="*/ 223 w 825960"/>
                <a:gd name="connsiteY5-312" fmla="*/ 1406130 h 2126376"/>
                <a:gd name="connsiteX0-313" fmla="*/ 279 w 828087"/>
                <a:gd name="connsiteY0-314" fmla="*/ 1406130 h 2135814"/>
                <a:gd name="connsiteX1-315" fmla="*/ 802408 w 828087"/>
                <a:gd name="connsiteY1-316" fmla="*/ 0 h 2135814"/>
                <a:gd name="connsiteX2-317" fmla="*/ 768715 w 828087"/>
                <a:gd name="connsiteY2-318" fmla="*/ 759103 h 2135814"/>
                <a:gd name="connsiteX3-319" fmla="*/ 659433 w 828087"/>
                <a:gd name="connsiteY3-320" fmla="*/ 1471607 h 2135814"/>
                <a:gd name="connsiteX4-321" fmla="*/ 720279 w 828087"/>
                <a:gd name="connsiteY4-322" fmla="*/ 2126130 h 2135814"/>
                <a:gd name="connsiteX5-323" fmla="*/ 279 w 828087"/>
                <a:gd name="connsiteY5-324" fmla="*/ 1406130 h 2135814"/>
                <a:gd name="connsiteX0-325" fmla="*/ 279 w 828087"/>
                <a:gd name="connsiteY0-326" fmla="*/ 1406130 h 2135814"/>
                <a:gd name="connsiteX1-327" fmla="*/ 802408 w 828087"/>
                <a:gd name="connsiteY1-328" fmla="*/ 0 h 2135814"/>
                <a:gd name="connsiteX2-329" fmla="*/ 768715 w 828087"/>
                <a:gd name="connsiteY2-330" fmla="*/ 759103 h 2135814"/>
                <a:gd name="connsiteX3-331" fmla="*/ 659433 w 828087"/>
                <a:gd name="connsiteY3-332" fmla="*/ 1471607 h 2135814"/>
                <a:gd name="connsiteX4-333" fmla="*/ 720279 w 828087"/>
                <a:gd name="connsiteY4-334" fmla="*/ 2126130 h 2135814"/>
                <a:gd name="connsiteX5-335" fmla="*/ 279 w 828087"/>
                <a:gd name="connsiteY5-336" fmla="*/ 1406130 h 2135814"/>
                <a:gd name="connsiteX0-337" fmla="*/ 279 w 845334"/>
                <a:gd name="connsiteY0-338" fmla="*/ 1406130 h 2135814"/>
                <a:gd name="connsiteX1-339" fmla="*/ 802408 w 845334"/>
                <a:gd name="connsiteY1-340" fmla="*/ 0 h 2135814"/>
                <a:gd name="connsiteX2-341" fmla="*/ 768715 w 845334"/>
                <a:gd name="connsiteY2-342" fmla="*/ 759103 h 2135814"/>
                <a:gd name="connsiteX3-343" fmla="*/ 659433 w 845334"/>
                <a:gd name="connsiteY3-344" fmla="*/ 1471607 h 2135814"/>
                <a:gd name="connsiteX4-345" fmla="*/ 720279 w 845334"/>
                <a:gd name="connsiteY4-346" fmla="*/ 2126130 h 2135814"/>
                <a:gd name="connsiteX5-347" fmla="*/ 279 w 845334"/>
                <a:gd name="connsiteY5-348" fmla="*/ 1406130 h 2135814"/>
                <a:gd name="connsiteX0-349" fmla="*/ 279 w 828087"/>
                <a:gd name="connsiteY0-350" fmla="*/ 1406130 h 2135814"/>
                <a:gd name="connsiteX1-351" fmla="*/ 802408 w 828087"/>
                <a:gd name="connsiteY1-352" fmla="*/ 0 h 2135814"/>
                <a:gd name="connsiteX2-353" fmla="*/ 768715 w 828087"/>
                <a:gd name="connsiteY2-354" fmla="*/ 759103 h 2135814"/>
                <a:gd name="connsiteX3-355" fmla="*/ 659433 w 828087"/>
                <a:gd name="connsiteY3-356" fmla="*/ 1471607 h 2135814"/>
                <a:gd name="connsiteX4-357" fmla="*/ 720279 w 828087"/>
                <a:gd name="connsiteY4-358" fmla="*/ 2126130 h 2135814"/>
                <a:gd name="connsiteX5-359" fmla="*/ 279 w 828087"/>
                <a:gd name="connsiteY5-360" fmla="*/ 1406130 h 2135814"/>
                <a:gd name="connsiteX0-361" fmla="*/ 279 w 828087"/>
                <a:gd name="connsiteY0-362" fmla="*/ 1406130 h 2135814"/>
                <a:gd name="connsiteX1-363" fmla="*/ 802408 w 828087"/>
                <a:gd name="connsiteY1-364" fmla="*/ 0 h 2135814"/>
                <a:gd name="connsiteX2-365" fmla="*/ 768715 w 828087"/>
                <a:gd name="connsiteY2-366" fmla="*/ 759103 h 2135814"/>
                <a:gd name="connsiteX3-367" fmla="*/ 659433 w 828087"/>
                <a:gd name="connsiteY3-368" fmla="*/ 1471607 h 2135814"/>
                <a:gd name="connsiteX4-369" fmla="*/ 720279 w 828087"/>
                <a:gd name="connsiteY4-370" fmla="*/ 2126130 h 2135814"/>
                <a:gd name="connsiteX5-371" fmla="*/ 279 w 828087"/>
                <a:gd name="connsiteY5-372" fmla="*/ 1406130 h 21358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828087" h="2135814">
                  <a:moveTo>
                    <a:pt x="279" y="1406130"/>
                  </a:moveTo>
                  <a:cubicBezTo>
                    <a:pt x="13967" y="1051775"/>
                    <a:pt x="70935" y="1146630"/>
                    <a:pt x="802408" y="0"/>
                  </a:cubicBezTo>
                  <a:cubicBezTo>
                    <a:pt x="716109" y="519998"/>
                    <a:pt x="734791" y="409444"/>
                    <a:pt x="768715" y="759103"/>
                  </a:cubicBezTo>
                  <a:cubicBezTo>
                    <a:pt x="723017" y="1255840"/>
                    <a:pt x="655028" y="1177783"/>
                    <a:pt x="659433" y="1471607"/>
                  </a:cubicBezTo>
                  <a:cubicBezTo>
                    <a:pt x="726630" y="1783882"/>
                    <a:pt x="964605" y="2044846"/>
                    <a:pt x="720279" y="2126130"/>
                  </a:cubicBezTo>
                  <a:cubicBezTo>
                    <a:pt x="475953" y="2207414"/>
                    <a:pt x="-13409" y="1760485"/>
                    <a:pt x="279" y="1406130"/>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新月形 2">
              <a:extLst>
                <a:ext uri="{FF2B5EF4-FFF2-40B4-BE49-F238E27FC236}">
                  <a16:creationId xmlns:a16="http://schemas.microsoft.com/office/drawing/2014/main" id="{AEC7F184-BC0E-4920-8876-2B2418CCE56B}"/>
                </a:ext>
              </a:extLst>
            </p:cNvPr>
            <p:cNvSpPr/>
            <p:nvPr/>
          </p:nvSpPr>
          <p:spPr>
            <a:xfrm rot="6292094" flipH="1">
              <a:off x="4994834" y="3787119"/>
              <a:ext cx="101436" cy="290211"/>
            </a:xfrm>
            <a:custGeom>
              <a:avLst/>
              <a:gdLst>
                <a:gd name="connsiteX0" fmla="*/ 109257 w 109257"/>
                <a:gd name="connsiteY0" fmla="*/ 283539 h 283539"/>
                <a:gd name="connsiteX1" fmla="*/ 0 w 109257"/>
                <a:gd name="connsiteY1" fmla="*/ 141769 h 283539"/>
                <a:gd name="connsiteX2" fmla="*/ 109257 w 109257"/>
                <a:gd name="connsiteY2" fmla="*/ -1 h 283539"/>
                <a:gd name="connsiteX3" fmla="*/ 38211 w 109257"/>
                <a:gd name="connsiteY3" fmla="*/ 141768 h 283539"/>
                <a:gd name="connsiteX4" fmla="*/ 109257 w 109257"/>
                <a:gd name="connsiteY4" fmla="*/ 283537 h 283539"/>
                <a:gd name="connsiteX5" fmla="*/ 109257 w 109257"/>
                <a:gd name="connsiteY5" fmla="*/ 283539 h 283539"/>
                <a:gd name="connsiteX0-1" fmla="*/ 110145 w 110145"/>
                <a:gd name="connsiteY0-2" fmla="*/ 317062 h 317062"/>
                <a:gd name="connsiteX1-3" fmla="*/ 888 w 110145"/>
                <a:gd name="connsiteY1-4" fmla="*/ 175292 h 317062"/>
                <a:gd name="connsiteX2-5" fmla="*/ 76316 w 110145"/>
                <a:gd name="connsiteY2-6" fmla="*/ 0 h 317062"/>
                <a:gd name="connsiteX3-7" fmla="*/ 39099 w 110145"/>
                <a:gd name="connsiteY3-8" fmla="*/ 175291 h 317062"/>
                <a:gd name="connsiteX4-9" fmla="*/ 110145 w 110145"/>
                <a:gd name="connsiteY4-10" fmla="*/ 317060 h 317062"/>
                <a:gd name="connsiteX5-11" fmla="*/ 110145 w 110145"/>
                <a:gd name="connsiteY5-12" fmla="*/ 317062 h 317062"/>
                <a:gd name="connsiteX0-13" fmla="*/ 85988 w 109377"/>
                <a:gd name="connsiteY0-14" fmla="*/ 357580 h 357580"/>
                <a:gd name="connsiteX1-15" fmla="*/ 120 w 109377"/>
                <a:gd name="connsiteY1-16" fmla="*/ 175292 h 357580"/>
                <a:gd name="connsiteX2-17" fmla="*/ 75548 w 109377"/>
                <a:gd name="connsiteY2-18" fmla="*/ 0 h 357580"/>
                <a:gd name="connsiteX3-19" fmla="*/ 38331 w 109377"/>
                <a:gd name="connsiteY3-20" fmla="*/ 175291 h 357580"/>
                <a:gd name="connsiteX4-21" fmla="*/ 109377 w 109377"/>
                <a:gd name="connsiteY4-22" fmla="*/ 317060 h 357580"/>
                <a:gd name="connsiteX5-23" fmla="*/ 85988 w 109377"/>
                <a:gd name="connsiteY5-24" fmla="*/ 357580 h 357580"/>
                <a:gd name="connsiteX0-25" fmla="*/ 85988 w 86525"/>
                <a:gd name="connsiteY0-26" fmla="*/ 357580 h 357580"/>
                <a:gd name="connsiteX1-27" fmla="*/ 120 w 86525"/>
                <a:gd name="connsiteY1-28" fmla="*/ 175292 h 357580"/>
                <a:gd name="connsiteX2-29" fmla="*/ 75548 w 86525"/>
                <a:gd name="connsiteY2-30" fmla="*/ 0 h 357580"/>
                <a:gd name="connsiteX3-31" fmla="*/ 38331 w 86525"/>
                <a:gd name="connsiteY3-32" fmla="*/ 175291 h 357580"/>
                <a:gd name="connsiteX4-33" fmla="*/ 85988 w 86525"/>
                <a:gd name="connsiteY4-34" fmla="*/ 357580 h 357580"/>
                <a:gd name="connsiteX0-35" fmla="*/ 64061 w 75473"/>
                <a:gd name="connsiteY0-36" fmla="*/ 366099 h 366099"/>
                <a:gd name="connsiteX1-37" fmla="*/ 45 w 75473"/>
                <a:gd name="connsiteY1-38" fmla="*/ 175292 h 366099"/>
                <a:gd name="connsiteX2-39" fmla="*/ 75473 w 75473"/>
                <a:gd name="connsiteY2-40" fmla="*/ 0 h 366099"/>
                <a:gd name="connsiteX3-41" fmla="*/ 38256 w 75473"/>
                <a:gd name="connsiteY3-42" fmla="*/ 175291 h 366099"/>
                <a:gd name="connsiteX4-43" fmla="*/ 64061 w 75473"/>
                <a:gd name="connsiteY4-44" fmla="*/ 366099 h 366099"/>
                <a:gd name="connsiteX0-45" fmla="*/ 64073 w 77085"/>
                <a:gd name="connsiteY0-46" fmla="*/ 384629 h 384629"/>
                <a:gd name="connsiteX1-47" fmla="*/ 57 w 77085"/>
                <a:gd name="connsiteY1-48" fmla="*/ 193822 h 384629"/>
                <a:gd name="connsiteX2-49" fmla="*/ 77085 w 77085"/>
                <a:gd name="connsiteY2-50" fmla="*/ 0 h 384629"/>
                <a:gd name="connsiteX3-51" fmla="*/ 38268 w 77085"/>
                <a:gd name="connsiteY3-52" fmla="*/ 193821 h 384629"/>
                <a:gd name="connsiteX4-53" fmla="*/ 64073 w 77085"/>
                <a:gd name="connsiteY4-54" fmla="*/ 384629 h 384629"/>
                <a:gd name="connsiteX0-55" fmla="*/ 64073 w 77085"/>
                <a:gd name="connsiteY0-56" fmla="*/ 384629 h 384629"/>
                <a:gd name="connsiteX1-57" fmla="*/ 57 w 77085"/>
                <a:gd name="connsiteY1-58" fmla="*/ 193822 h 384629"/>
                <a:gd name="connsiteX2-59" fmla="*/ 77085 w 77085"/>
                <a:gd name="connsiteY2-60" fmla="*/ 0 h 384629"/>
                <a:gd name="connsiteX3-61" fmla="*/ 38268 w 77085"/>
                <a:gd name="connsiteY3-62" fmla="*/ 193821 h 384629"/>
                <a:gd name="connsiteX4-63" fmla="*/ 64073 w 77085"/>
                <a:gd name="connsiteY4-64" fmla="*/ 384629 h 384629"/>
                <a:gd name="connsiteX0-65" fmla="*/ 64073 w 77085"/>
                <a:gd name="connsiteY0-66" fmla="*/ 384629 h 384629"/>
                <a:gd name="connsiteX1-67" fmla="*/ 57 w 77085"/>
                <a:gd name="connsiteY1-68" fmla="*/ 193822 h 384629"/>
                <a:gd name="connsiteX2-69" fmla="*/ 77085 w 77085"/>
                <a:gd name="connsiteY2-70" fmla="*/ 0 h 384629"/>
                <a:gd name="connsiteX3-71" fmla="*/ 38268 w 77085"/>
                <a:gd name="connsiteY3-72" fmla="*/ 193821 h 384629"/>
                <a:gd name="connsiteX4-73" fmla="*/ 64073 w 77085"/>
                <a:gd name="connsiteY4-74" fmla="*/ 384629 h 384629"/>
                <a:gd name="connsiteX0-75" fmla="*/ 72477 w 85489"/>
                <a:gd name="connsiteY0-76" fmla="*/ 384629 h 384629"/>
                <a:gd name="connsiteX1-77" fmla="*/ 50 w 85489"/>
                <a:gd name="connsiteY1-78" fmla="*/ 195544 h 384629"/>
                <a:gd name="connsiteX2-79" fmla="*/ 85489 w 85489"/>
                <a:gd name="connsiteY2-80" fmla="*/ 0 h 384629"/>
                <a:gd name="connsiteX3-81" fmla="*/ 46672 w 85489"/>
                <a:gd name="connsiteY3-82" fmla="*/ 193821 h 384629"/>
                <a:gd name="connsiteX4-83" fmla="*/ 72477 w 85489"/>
                <a:gd name="connsiteY4-84" fmla="*/ 384629 h 384629"/>
                <a:gd name="connsiteX0-85" fmla="*/ 72477 w 85489"/>
                <a:gd name="connsiteY0-86" fmla="*/ 384629 h 384629"/>
                <a:gd name="connsiteX1-87" fmla="*/ 50 w 85489"/>
                <a:gd name="connsiteY1-88" fmla="*/ 195544 h 384629"/>
                <a:gd name="connsiteX2-89" fmla="*/ 85489 w 85489"/>
                <a:gd name="connsiteY2-90" fmla="*/ 0 h 384629"/>
                <a:gd name="connsiteX3-91" fmla="*/ 31494 w 85489"/>
                <a:gd name="connsiteY3-92" fmla="*/ 188838 h 384629"/>
                <a:gd name="connsiteX4-93" fmla="*/ 72477 w 85489"/>
                <a:gd name="connsiteY4-94" fmla="*/ 384629 h 384629"/>
                <a:gd name="connsiteX0-95" fmla="*/ 55926 w 85760"/>
                <a:gd name="connsiteY0-96" fmla="*/ 388073 h 388073"/>
                <a:gd name="connsiteX1-97" fmla="*/ 321 w 85760"/>
                <a:gd name="connsiteY1-98" fmla="*/ 195544 h 388073"/>
                <a:gd name="connsiteX2-99" fmla="*/ 85760 w 85760"/>
                <a:gd name="connsiteY2-100" fmla="*/ 0 h 388073"/>
                <a:gd name="connsiteX3-101" fmla="*/ 31765 w 85760"/>
                <a:gd name="connsiteY3-102" fmla="*/ 188838 h 388073"/>
                <a:gd name="connsiteX4-103" fmla="*/ 55926 w 85760"/>
                <a:gd name="connsiteY4-104" fmla="*/ 388073 h 388073"/>
                <a:gd name="connsiteX0-105" fmla="*/ 93844 w 123678"/>
                <a:gd name="connsiteY0-106" fmla="*/ 388073 h 388073"/>
                <a:gd name="connsiteX1-107" fmla="*/ 193 w 123678"/>
                <a:gd name="connsiteY1-108" fmla="*/ 190370 h 388073"/>
                <a:gd name="connsiteX2-109" fmla="*/ 123678 w 123678"/>
                <a:gd name="connsiteY2-110" fmla="*/ 0 h 388073"/>
                <a:gd name="connsiteX3-111" fmla="*/ 69683 w 123678"/>
                <a:gd name="connsiteY3-112" fmla="*/ 188838 h 388073"/>
                <a:gd name="connsiteX4-113" fmla="*/ 93844 w 123678"/>
                <a:gd name="connsiteY4-114" fmla="*/ 388073 h 388073"/>
                <a:gd name="connsiteX0-115" fmla="*/ 93844 w 123678"/>
                <a:gd name="connsiteY0-116" fmla="*/ 388073 h 388073"/>
                <a:gd name="connsiteX1-117" fmla="*/ 193 w 123678"/>
                <a:gd name="connsiteY1-118" fmla="*/ 190370 h 388073"/>
                <a:gd name="connsiteX2-119" fmla="*/ 123678 w 123678"/>
                <a:gd name="connsiteY2-120" fmla="*/ 0 h 388073"/>
                <a:gd name="connsiteX3-121" fmla="*/ 26748 w 123678"/>
                <a:gd name="connsiteY3-122" fmla="*/ 202079 h 388073"/>
                <a:gd name="connsiteX4-123" fmla="*/ 93844 w 123678"/>
                <a:gd name="connsiteY4-124" fmla="*/ 388073 h 388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678" h="388073">
                  <a:moveTo>
                    <a:pt x="93844" y="388073"/>
                  </a:moveTo>
                  <a:cubicBezTo>
                    <a:pt x="87476" y="388073"/>
                    <a:pt x="-4779" y="255049"/>
                    <a:pt x="193" y="190370"/>
                  </a:cubicBezTo>
                  <a:cubicBezTo>
                    <a:pt x="5165" y="125691"/>
                    <a:pt x="76930" y="26880"/>
                    <a:pt x="123678" y="0"/>
                  </a:cubicBezTo>
                  <a:cubicBezTo>
                    <a:pt x="90658" y="41668"/>
                    <a:pt x="26748" y="140753"/>
                    <a:pt x="26748" y="202079"/>
                  </a:cubicBezTo>
                  <a:cubicBezTo>
                    <a:pt x="28488" y="261676"/>
                    <a:pt x="100212" y="388073"/>
                    <a:pt x="93844" y="388073"/>
                  </a:cubicBezTo>
                  <a:close/>
                </a:path>
              </a:pathLst>
            </a:cu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4" name="椭圆 3">
            <a:extLst>
              <a:ext uri="{FF2B5EF4-FFF2-40B4-BE49-F238E27FC236}">
                <a16:creationId xmlns:a16="http://schemas.microsoft.com/office/drawing/2014/main" id="{35E9995C-052B-4E14-B0FA-E3FCF941FFF1}"/>
              </a:ext>
            </a:extLst>
          </p:cNvPr>
          <p:cNvSpPr/>
          <p:nvPr/>
        </p:nvSpPr>
        <p:spPr>
          <a:xfrm>
            <a:off x="5247741" y="2136552"/>
            <a:ext cx="480447" cy="881362"/>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414195" h="2126143">
                <a:moveTo>
                  <a:pt x="369" y="1406130"/>
                </a:moveTo>
                <a:cubicBezTo>
                  <a:pt x="14057" y="1051775"/>
                  <a:pt x="71025" y="1146630"/>
                  <a:pt x="802498" y="0"/>
                </a:cubicBezTo>
                <a:cubicBezTo>
                  <a:pt x="884286" y="654750"/>
                  <a:pt x="962721" y="671857"/>
                  <a:pt x="1007856" y="759104"/>
                </a:cubicBezTo>
                <a:cubicBezTo>
                  <a:pt x="1410383" y="1305488"/>
                  <a:pt x="1402154" y="1355088"/>
                  <a:pt x="1406561" y="1421962"/>
                </a:cubicBezTo>
                <a:cubicBezTo>
                  <a:pt x="1473758" y="1734237"/>
                  <a:pt x="1085130" y="2128769"/>
                  <a:pt x="720369" y="2126130"/>
                </a:cubicBezTo>
                <a:cubicBezTo>
                  <a:pt x="355608" y="2123491"/>
                  <a:pt x="-13319" y="1760485"/>
                  <a:pt x="369" y="1406130"/>
                </a:cubicBezTo>
                <a:close/>
              </a:path>
            </a:pathLst>
          </a:custGeom>
          <a:solidFill>
            <a:srgbClr val="9DA71D"/>
          </a:solidFill>
          <a:ln>
            <a:solidFill>
              <a:schemeClr val="bg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3">
            <a:extLst>
              <a:ext uri="{FF2B5EF4-FFF2-40B4-BE49-F238E27FC236}">
                <a16:creationId xmlns:a16="http://schemas.microsoft.com/office/drawing/2014/main" id="{09C5DFE1-8E44-49F8-A16E-D9D572A52B73}"/>
              </a:ext>
            </a:extLst>
          </p:cNvPr>
          <p:cNvSpPr/>
          <p:nvPr/>
        </p:nvSpPr>
        <p:spPr>
          <a:xfrm>
            <a:off x="5299835" y="2410626"/>
            <a:ext cx="121251" cy="494113"/>
          </a:xfrm>
          <a:custGeom>
            <a:avLst/>
            <a:gdLst>
              <a:gd name="connsiteX0" fmla="*/ 0 w 1440000"/>
              <a:gd name="connsiteY0" fmla="*/ 720000 h 1440000"/>
              <a:gd name="connsiteX1" fmla="*/ 720000 w 1440000"/>
              <a:gd name="connsiteY1" fmla="*/ 0 h 1440000"/>
              <a:gd name="connsiteX2" fmla="*/ 1440000 w 1440000"/>
              <a:gd name="connsiteY2" fmla="*/ 720000 h 1440000"/>
              <a:gd name="connsiteX3" fmla="*/ 720000 w 1440000"/>
              <a:gd name="connsiteY3" fmla="*/ 1440000 h 1440000"/>
              <a:gd name="connsiteX4" fmla="*/ 0 w 1440000"/>
              <a:gd name="connsiteY4" fmla="*/ 720000 h 1440000"/>
              <a:gd name="connsiteX0-1" fmla="*/ 0 w 1440000"/>
              <a:gd name="connsiteY0-2" fmla="*/ 720452 h 1440452"/>
              <a:gd name="connsiteX1-3" fmla="*/ 720000 w 1440000"/>
              <a:gd name="connsiteY1-4" fmla="*/ 452 h 1440452"/>
              <a:gd name="connsiteX2-5" fmla="*/ 1440000 w 1440000"/>
              <a:gd name="connsiteY2-6" fmla="*/ 720452 h 1440452"/>
              <a:gd name="connsiteX3-7" fmla="*/ 720000 w 1440000"/>
              <a:gd name="connsiteY3-8" fmla="*/ 1440452 h 1440452"/>
              <a:gd name="connsiteX4-9" fmla="*/ 0 w 1440000"/>
              <a:gd name="connsiteY4-10" fmla="*/ 720452 h 1440452"/>
              <a:gd name="connsiteX0-11" fmla="*/ 13 w 1440013"/>
              <a:gd name="connsiteY0-12" fmla="*/ 1402319 h 2122319"/>
              <a:gd name="connsiteX1-13" fmla="*/ 734527 w 1440013"/>
              <a:gd name="connsiteY1-14" fmla="*/ 147 h 2122319"/>
              <a:gd name="connsiteX2-15" fmla="*/ 1440013 w 1440013"/>
              <a:gd name="connsiteY2-16" fmla="*/ 1402319 h 2122319"/>
              <a:gd name="connsiteX3-17" fmla="*/ 720013 w 1440013"/>
              <a:gd name="connsiteY3-18" fmla="*/ 2122319 h 2122319"/>
              <a:gd name="connsiteX4-19" fmla="*/ 13 w 1440013"/>
              <a:gd name="connsiteY4-20" fmla="*/ 1402319 h 2122319"/>
              <a:gd name="connsiteX0-21" fmla="*/ 13 w 1440013"/>
              <a:gd name="connsiteY0-22" fmla="*/ 1569822 h 2289822"/>
              <a:gd name="connsiteX1-23" fmla="*/ 734527 w 1440013"/>
              <a:gd name="connsiteY1-24" fmla="*/ 167650 h 2289822"/>
              <a:gd name="connsiteX2-25" fmla="*/ 1440013 w 1440013"/>
              <a:gd name="connsiteY2-26" fmla="*/ 1569822 h 2289822"/>
              <a:gd name="connsiteX3-27" fmla="*/ 720013 w 1440013"/>
              <a:gd name="connsiteY3-28" fmla="*/ 2289822 h 2289822"/>
              <a:gd name="connsiteX4-29" fmla="*/ 13 w 1440013"/>
              <a:gd name="connsiteY4-30" fmla="*/ 1569822 h 2289822"/>
              <a:gd name="connsiteX0-31" fmla="*/ 13 w 1440013"/>
              <a:gd name="connsiteY0-32" fmla="*/ 1569822 h 2289822"/>
              <a:gd name="connsiteX1-33" fmla="*/ 734527 w 1440013"/>
              <a:gd name="connsiteY1-34" fmla="*/ 167650 h 2289822"/>
              <a:gd name="connsiteX2-35" fmla="*/ 1440013 w 1440013"/>
              <a:gd name="connsiteY2-36" fmla="*/ 1569822 h 2289822"/>
              <a:gd name="connsiteX3-37" fmla="*/ 720013 w 1440013"/>
              <a:gd name="connsiteY3-38" fmla="*/ 2289822 h 2289822"/>
              <a:gd name="connsiteX4-39" fmla="*/ 13 w 1440013"/>
              <a:gd name="connsiteY4-40" fmla="*/ 1569822 h 2289822"/>
              <a:gd name="connsiteX0-41" fmla="*/ 13 w 1440013"/>
              <a:gd name="connsiteY0-42" fmla="*/ 1402172 h 2122172"/>
              <a:gd name="connsiteX1-43" fmla="*/ 734527 w 1440013"/>
              <a:gd name="connsiteY1-44" fmla="*/ 0 h 2122172"/>
              <a:gd name="connsiteX2-45" fmla="*/ 1440013 w 1440013"/>
              <a:gd name="connsiteY2-46" fmla="*/ 1402172 h 2122172"/>
              <a:gd name="connsiteX3-47" fmla="*/ 720013 w 1440013"/>
              <a:gd name="connsiteY3-48" fmla="*/ 2122172 h 2122172"/>
              <a:gd name="connsiteX4-49" fmla="*/ 13 w 1440013"/>
              <a:gd name="connsiteY4-50" fmla="*/ 1402172 h 2122172"/>
              <a:gd name="connsiteX0-51" fmla="*/ 13 w 1453616"/>
              <a:gd name="connsiteY0-52" fmla="*/ 1420592 h 2140592"/>
              <a:gd name="connsiteX1-53" fmla="*/ 734527 w 1453616"/>
              <a:gd name="connsiteY1-54" fmla="*/ 18420 h 2140592"/>
              <a:gd name="connsiteX2-55" fmla="*/ 1157218 w 1453616"/>
              <a:gd name="connsiteY2-56" fmla="*/ 670657 h 2140592"/>
              <a:gd name="connsiteX3-57" fmla="*/ 1440013 w 1453616"/>
              <a:gd name="connsiteY3-58" fmla="*/ 1420592 h 2140592"/>
              <a:gd name="connsiteX4-59" fmla="*/ 720013 w 1453616"/>
              <a:gd name="connsiteY4-60" fmla="*/ 2140592 h 2140592"/>
              <a:gd name="connsiteX5" fmla="*/ 13 w 1453616"/>
              <a:gd name="connsiteY5" fmla="*/ 1420592 h 2140592"/>
              <a:gd name="connsiteX0-61" fmla="*/ 13 w 1453616"/>
              <a:gd name="connsiteY0-62" fmla="*/ 1402172 h 2122172"/>
              <a:gd name="connsiteX1-63" fmla="*/ 734527 w 1453616"/>
              <a:gd name="connsiteY1-64" fmla="*/ 0 h 2122172"/>
              <a:gd name="connsiteX2-65" fmla="*/ 1157218 w 1453616"/>
              <a:gd name="connsiteY2-66" fmla="*/ 652237 h 2122172"/>
              <a:gd name="connsiteX3-67" fmla="*/ 1440013 w 1453616"/>
              <a:gd name="connsiteY3-68" fmla="*/ 1402172 h 2122172"/>
              <a:gd name="connsiteX4-69" fmla="*/ 720013 w 1453616"/>
              <a:gd name="connsiteY4-70" fmla="*/ 2122172 h 2122172"/>
              <a:gd name="connsiteX5-71" fmla="*/ 13 w 1453616"/>
              <a:gd name="connsiteY5-72" fmla="*/ 1402172 h 2122172"/>
              <a:gd name="connsiteX0-73" fmla="*/ 13 w 1449059"/>
              <a:gd name="connsiteY0-74" fmla="*/ 1402172 h 2122172"/>
              <a:gd name="connsiteX1-75" fmla="*/ 734527 w 1449059"/>
              <a:gd name="connsiteY1-76" fmla="*/ 0 h 2122172"/>
              <a:gd name="connsiteX2-77" fmla="*/ 1007500 w 1449059"/>
              <a:gd name="connsiteY2-78" fmla="*/ 755146 h 2122172"/>
              <a:gd name="connsiteX3-79" fmla="*/ 1440013 w 1449059"/>
              <a:gd name="connsiteY3-80" fmla="*/ 1402172 h 2122172"/>
              <a:gd name="connsiteX4-81" fmla="*/ 720013 w 1449059"/>
              <a:gd name="connsiteY4-82" fmla="*/ 2122172 h 2122172"/>
              <a:gd name="connsiteX5-83" fmla="*/ 13 w 1449059"/>
              <a:gd name="connsiteY5-84" fmla="*/ 1402172 h 2122172"/>
              <a:gd name="connsiteX0-85" fmla="*/ 13 w 1440013"/>
              <a:gd name="connsiteY0-86" fmla="*/ 1402172 h 2122172"/>
              <a:gd name="connsiteX1-87" fmla="*/ 734527 w 1440013"/>
              <a:gd name="connsiteY1-88" fmla="*/ 0 h 2122172"/>
              <a:gd name="connsiteX2-89" fmla="*/ 1007500 w 1440013"/>
              <a:gd name="connsiteY2-90" fmla="*/ 755146 h 2122172"/>
              <a:gd name="connsiteX3-91" fmla="*/ 1440013 w 1440013"/>
              <a:gd name="connsiteY3-92" fmla="*/ 1402172 h 2122172"/>
              <a:gd name="connsiteX4-93" fmla="*/ 720013 w 1440013"/>
              <a:gd name="connsiteY4-94" fmla="*/ 2122172 h 2122172"/>
              <a:gd name="connsiteX5-95" fmla="*/ 13 w 1440013"/>
              <a:gd name="connsiteY5-96" fmla="*/ 1402172 h 2122172"/>
              <a:gd name="connsiteX0-97" fmla="*/ 402 w 1440402"/>
              <a:gd name="connsiteY0-98" fmla="*/ 1406130 h 2126130"/>
              <a:gd name="connsiteX1-99" fmla="*/ 802531 w 1440402"/>
              <a:gd name="connsiteY1-100" fmla="*/ 0 h 2126130"/>
              <a:gd name="connsiteX2-101" fmla="*/ 1007889 w 1440402"/>
              <a:gd name="connsiteY2-102" fmla="*/ 759104 h 2126130"/>
              <a:gd name="connsiteX3-103" fmla="*/ 1440402 w 1440402"/>
              <a:gd name="connsiteY3-104" fmla="*/ 1406130 h 2126130"/>
              <a:gd name="connsiteX4-105" fmla="*/ 720402 w 1440402"/>
              <a:gd name="connsiteY4-106" fmla="*/ 2126130 h 2126130"/>
              <a:gd name="connsiteX5-107" fmla="*/ 402 w 1440402"/>
              <a:gd name="connsiteY5-108" fmla="*/ 1406130 h 2126130"/>
              <a:gd name="connsiteX0-109" fmla="*/ 402 w 1440402"/>
              <a:gd name="connsiteY0-110" fmla="*/ 1406130 h 2126130"/>
              <a:gd name="connsiteX1-111" fmla="*/ 802531 w 1440402"/>
              <a:gd name="connsiteY1-112" fmla="*/ 0 h 2126130"/>
              <a:gd name="connsiteX2-113" fmla="*/ 1007889 w 1440402"/>
              <a:gd name="connsiteY2-114" fmla="*/ 759104 h 2126130"/>
              <a:gd name="connsiteX3-115" fmla="*/ 1440402 w 1440402"/>
              <a:gd name="connsiteY3-116" fmla="*/ 1406130 h 2126130"/>
              <a:gd name="connsiteX4-117" fmla="*/ 720402 w 1440402"/>
              <a:gd name="connsiteY4-118" fmla="*/ 2126130 h 2126130"/>
              <a:gd name="connsiteX5-119" fmla="*/ 402 w 1440402"/>
              <a:gd name="connsiteY5-120" fmla="*/ 1406130 h 2126130"/>
              <a:gd name="connsiteX0-121" fmla="*/ 402 w 1440402"/>
              <a:gd name="connsiteY0-122" fmla="*/ 1406130 h 2126130"/>
              <a:gd name="connsiteX1-123" fmla="*/ 802531 w 1440402"/>
              <a:gd name="connsiteY1-124" fmla="*/ 0 h 2126130"/>
              <a:gd name="connsiteX2-125" fmla="*/ 1007889 w 1440402"/>
              <a:gd name="connsiteY2-126" fmla="*/ 759104 h 2126130"/>
              <a:gd name="connsiteX3-127" fmla="*/ 1440402 w 1440402"/>
              <a:gd name="connsiteY3-128" fmla="*/ 1406130 h 2126130"/>
              <a:gd name="connsiteX4-129" fmla="*/ 720402 w 1440402"/>
              <a:gd name="connsiteY4-130" fmla="*/ 2126130 h 2126130"/>
              <a:gd name="connsiteX5-131" fmla="*/ 402 w 1440402"/>
              <a:gd name="connsiteY5-132" fmla="*/ 1406130 h 2126130"/>
              <a:gd name="connsiteX0-133" fmla="*/ 402 w 1440402"/>
              <a:gd name="connsiteY0-134" fmla="*/ 1406130 h 2126130"/>
              <a:gd name="connsiteX1-135" fmla="*/ 802531 w 1440402"/>
              <a:gd name="connsiteY1-136" fmla="*/ 0 h 2126130"/>
              <a:gd name="connsiteX2-137" fmla="*/ 1007889 w 1440402"/>
              <a:gd name="connsiteY2-138" fmla="*/ 759104 h 2126130"/>
              <a:gd name="connsiteX3-139" fmla="*/ 1440402 w 1440402"/>
              <a:gd name="connsiteY3-140" fmla="*/ 1406130 h 2126130"/>
              <a:gd name="connsiteX4-141" fmla="*/ 720402 w 1440402"/>
              <a:gd name="connsiteY4-142" fmla="*/ 2126130 h 2126130"/>
              <a:gd name="connsiteX5-143" fmla="*/ 402 w 1440402"/>
              <a:gd name="connsiteY5-144" fmla="*/ 1406130 h 2126130"/>
              <a:gd name="connsiteX0-145" fmla="*/ 402 w 1440402"/>
              <a:gd name="connsiteY0-146" fmla="*/ 1406130 h 2126130"/>
              <a:gd name="connsiteX1-147" fmla="*/ 802531 w 1440402"/>
              <a:gd name="connsiteY1-148" fmla="*/ 0 h 2126130"/>
              <a:gd name="connsiteX2-149" fmla="*/ 1007889 w 1440402"/>
              <a:gd name="connsiteY2-150" fmla="*/ 759104 h 2126130"/>
              <a:gd name="connsiteX3-151" fmla="*/ 1440402 w 1440402"/>
              <a:gd name="connsiteY3-152" fmla="*/ 1406130 h 2126130"/>
              <a:gd name="connsiteX4-153" fmla="*/ 720402 w 1440402"/>
              <a:gd name="connsiteY4-154" fmla="*/ 2126130 h 2126130"/>
              <a:gd name="connsiteX5-155" fmla="*/ 402 w 1440402"/>
              <a:gd name="connsiteY5-156" fmla="*/ 1406130 h 2126130"/>
              <a:gd name="connsiteX0-157" fmla="*/ 402 w 1440402"/>
              <a:gd name="connsiteY0-158" fmla="*/ 1406130 h 2126130"/>
              <a:gd name="connsiteX1-159" fmla="*/ 802531 w 1440402"/>
              <a:gd name="connsiteY1-160" fmla="*/ 0 h 2126130"/>
              <a:gd name="connsiteX2-161" fmla="*/ 1007889 w 1440402"/>
              <a:gd name="connsiteY2-162" fmla="*/ 759104 h 2126130"/>
              <a:gd name="connsiteX3-163" fmla="*/ 1440402 w 1440402"/>
              <a:gd name="connsiteY3-164" fmla="*/ 1406130 h 2126130"/>
              <a:gd name="connsiteX4-165" fmla="*/ 720402 w 1440402"/>
              <a:gd name="connsiteY4-166" fmla="*/ 2126130 h 2126130"/>
              <a:gd name="connsiteX5-167" fmla="*/ 402 w 1440402"/>
              <a:gd name="connsiteY5-168" fmla="*/ 1406130 h 2126130"/>
              <a:gd name="connsiteX0-169" fmla="*/ 402 w 1440402"/>
              <a:gd name="connsiteY0-170" fmla="*/ 1406130 h 2126130"/>
              <a:gd name="connsiteX1-171" fmla="*/ 802531 w 1440402"/>
              <a:gd name="connsiteY1-172" fmla="*/ 0 h 2126130"/>
              <a:gd name="connsiteX2-173" fmla="*/ 1007889 w 1440402"/>
              <a:gd name="connsiteY2-174" fmla="*/ 759104 h 2126130"/>
              <a:gd name="connsiteX3-175" fmla="*/ 1440402 w 1440402"/>
              <a:gd name="connsiteY3-176" fmla="*/ 1406130 h 2126130"/>
              <a:gd name="connsiteX4-177" fmla="*/ 720402 w 1440402"/>
              <a:gd name="connsiteY4-178" fmla="*/ 2126130 h 2126130"/>
              <a:gd name="connsiteX5-179" fmla="*/ 402 w 1440402"/>
              <a:gd name="connsiteY5-180" fmla="*/ 1406130 h 2126130"/>
              <a:gd name="connsiteX0-181" fmla="*/ 276 w 1406469"/>
              <a:gd name="connsiteY0-182" fmla="*/ 1406130 h 2126138"/>
              <a:gd name="connsiteX1-183" fmla="*/ 802405 w 1406469"/>
              <a:gd name="connsiteY1-184" fmla="*/ 0 h 2126138"/>
              <a:gd name="connsiteX2-185" fmla="*/ 1007763 w 1406469"/>
              <a:gd name="connsiteY2-186" fmla="*/ 759104 h 2126138"/>
              <a:gd name="connsiteX3-187" fmla="*/ 1406468 w 1406469"/>
              <a:gd name="connsiteY3-188" fmla="*/ 1421962 h 2126138"/>
              <a:gd name="connsiteX4-189" fmla="*/ 720276 w 1406469"/>
              <a:gd name="connsiteY4-190" fmla="*/ 2126130 h 2126138"/>
              <a:gd name="connsiteX5-191" fmla="*/ 276 w 1406469"/>
              <a:gd name="connsiteY5-192" fmla="*/ 1406130 h 2126138"/>
              <a:gd name="connsiteX0-193" fmla="*/ 276 w 1409106"/>
              <a:gd name="connsiteY0-194" fmla="*/ 1406130 h 2126141"/>
              <a:gd name="connsiteX1-195" fmla="*/ 802405 w 1409106"/>
              <a:gd name="connsiteY1-196" fmla="*/ 0 h 2126141"/>
              <a:gd name="connsiteX2-197" fmla="*/ 1007763 w 1409106"/>
              <a:gd name="connsiteY2-198" fmla="*/ 759104 h 2126141"/>
              <a:gd name="connsiteX3-199" fmla="*/ 1406468 w 1409106"/>
              <a:gd name="connsiteY3-200" fmla="*/ 1421962 h 2126141"/>
              <a:gd name="connsiteX4-201" fmla="*/ 720276 w 1409106"/>
              <a:gd name="connsiteY4-202" fmla="*/ 2126130 h 2126141"/>
              <a:gd name="connsiteX5-203" fmla="*/ 276 w 1409106"/>
              <a:gd name="connsiteY5-204" fmla="*/ 1406130 h 2126141"/>
              <a:gd name="connsiteX0-205" fmla="*/ 369 w 1410033"/>
              <a:gd name="connsiteY0-206" fmla="*/ 1406130 h 2126141"/>
              <a:gd name="connsiteX1-207" fmla="*/ 802498 w 1410033"/>
              <a:gd name="connsiteY1-208" fmla="*/ 0 h 2126141"/>
              <a:gd name="connsiteX2-209" fmla="*/ 1007856 w 1410033"/>
              <a:gd name="connsiteY2-210" fmla="*/ 759104 h 2126141"/>
              <a:gd name="connsiteX3-211" fmla="*/ 1406561 w 1410033"/>
              <a:gd name="connsiteY3-212" fmla="*/ 1421962 h 2126141"/>
              <a:gd name="connsiteX4-213" fmla="*/ 720369 w 1410033"/>
              <a:gd name="connsiteY4-214" fmla="*/ 2126130 h 2126141"/>
              <a:gd name="connsiteX5-215" fmla="*/ 369 w 1410033"/>
              <a:gd name="connsiteY5-216" fmla="*/ 1406130 h 2126141"/>
              <a:gd name="connsiteX0-217" fmla="*/ 369 w 1414195"/>
              <a:gd name="connsiteY0-218" fmla="*/ 1406130 h 2126143"/>
              <a:gd name="connsiteX1-219" fmla="*/ 802498 w 1414195"/>
              <a:gd name="connsiteY1-220" fmla="*/ 0 h 2126143"/>
              <a:gd name="connsiteX2-221" fmla="*/ 1007856 w 1414195"/>
              <a:gd name="connsiteY2-222" fmla="*/ 759104 h 2126143"/>
              <a:gd name="connsiteX3-223" fmla="*/ 1406561 w 1414195"/>
              <a:gd name="connsiteY3-224" fmla="*/ 1421962 h 2126143"/>
              <a:gd name="connsiteX4-225" fmla="*/ 720369 w 1414195"/>
              <a:gd name="connsiteY4-226" fmla="*/ 2126130 h 2126143"/>
              <a:gd name="connsiteX5-227" fmla="*/ 369 w 1414195"/>
              <a:gd name="connsiteY5-228" fmla="*/ 1406130 h 2126143"/>
              <a:gd name="connsiteX0-229" fmla="*/ 369 w 1414195"/>
              <a:gd name="connsiteY0-230" fmla="*/ 1406130 h 2126143"/>
              <a:gd name="connsiteX1-231" fmla="*/ 802498 w 1414195"/>
              <a:gd name="connsiteY1-232" fmla="*/ 0 h 2126143"/>
              <a:gd name="connsiteX2-233" fmla="*/ 1007856 w 1414195"/>
              <a:gd name="connsiteY2-234" fmla="*/ 759104 h 2126143"/>
              <a:gd name="connsiteX3-235" fmla="*/ 1406561 w 1414195"/>
              <a:gd name="connsiteY3-236" fmla="*/ 1421962 h 2126143"/>
              <a:gd name="connsiteX4-237" fmla="*/ 720369 w 1414195"/>
              <a:gd name="connsiteY4-238" fmla="*/ 2126130 h 2126143"/>
              <a:gd name="connsiteX5-239" fmla="*/ 369 w 1414195"/>
              <a:gd name="connsiteY5-240" fmla="*/ 1406130 h 2126143"/>
              <a:gd name="connsiteX0-241" fmla="*/ 251 w 1215527"/>
              <a:gd name="connsiteY0-242" fmla="*/ 1406130 h 2126143"/>
              <a:gd name="connsiteX1-243" fmla="*/ 802380 w 1215527"/>
              <a:gd name="connsiteY1-244" fmla="*/ 0 h 2126143"/>
              <a:gd name="connsiteX2-245" fmla="*/ 1007738 w 1215527"/>
              <a:gd name="connsiteY2-246" fmla="*/ 759104 h 2126143"/>
              <a:gd name="connsiteX3-247" fmla="*/ 1107628 w 1215527"/>
              <a:gd name="connsiteY3-248" fmla="*/ 1421961 h 2126143"/>
              <a:gd name="connsiteX4-249" fmla="*/ 720251 w 1215527"/>
              <a:gd name="connsiteY4-250" fmla="*/ 2126130 h 2126143"/>
              <a:gd name="connsiteX5-251" fmla="*/ 251 w 1215527"/>
              <a:gd name="connsiteY5-252" fmla="*/ 1406130 h 2126143"/>
              <a:gd name="connsiteX0-253" fmla="*/ 251 w 1118132"/>
              <a:gd name="connsiteY0-254" fmla="*/ 1406130 h 2126143"/>
              <a:gd name="connsiteX1-255" fmla="*/ 802380 w 1118132"/>
              <a:gd name="connsiteY1-256" fmla="*/ 0 h 2126143"/>
              <a:gd name="connsiteX2-257" fmla="*/ 768687 w 1118132"/>
              <a:gd name="connsiteY2-258" fmla="*/ 759103 h 2126143"/>
              <a:gd name="connsiteX3-259" fmla="*/ 1107628 w 1118132"/>
              <a:gd name="connsiteY3-260" fmla="*/ 1421961 h 2126143"/>
              <a:gd name="connsiteX4-261" fmla="*/ 720251 w 1118132"/>
              <a:gd name="connsiteY4-262" fmla="*/ 2126130 h 2126143"/>
              <a:gd name="connsiteX5-263" fmla="*/ 251 w 1118132"/>
              <a:gd name="connsiteY5-264" fmla="*/ 1406130 h 2126143"/>
              <a:gd name="connsiteX0-265" fmla="*/ 232 w 966550"/>
              <a:gd name="connsiteY0-266" fmla="*/ 1406130 h 2126322"/>
              <a:gd name="connsiteX1-267" fmla="*/ 802361 w 966550"/>
              <a:gd name="connsiteY1-268" fmla="*/ 0 h 2126322"/>
              <a:gd name="connsiteX2-269" fmla="*/ 768668 w 966550"/>
              <a:gd name="connsiteY2-270" fmla="*/ 759103 h 2126322"/>
              <a:gd name="connsiteX3-271" fmla="*/ 838675 w 966550"/>
              <a:gd name="connsiteY3-272" fmla="*/ 1464516 h 2126322"/>
              <a:gd name="connsiteX4-273" fmla="*/ 720232 w 966550"/>
              <a:gd name="connsiteY4-274" fmla="*/ 2126130 h 2126322"/>
              <a:gd name="connsiteX5-275" fmla="*/ 232 w 966550"/>
              <a:gd name="connsiteY5-276" fmla="*/ 1406130 h 2126322"/>
              <a:gd name="connsiteX0-277" fmla="*/ 232 w 939953"/>
              <a:gd name="connsiteY0-278" fmla="*/ 1406130 h 2126322"/>
              <a:gd name="connsiteX1-279" fmla="*/ 802361 w 939953"/>
              <a:gd name="connsiteY1-280" fmla="*/ 0 h 2126322"/>
              <a:gd name="connsiteX2-281" fmla="*/ 768668 w 939953"/>
              <a:gd name="connsiteY2-282" fmla="*/ 759103 h 2126322"/>
              <a:gd name="connsiteX3-283" fmla="*/ 838675 w 939953"/>
              <a:gd name="connsiteY3-284" fmla="*/ 1464516 h 2126322"/>
              <a:gd name="connsiteX4-285" fmla="*/ 720232 w 939953"/>
              <a:gd name="connsiteY4-286" fmla="*/ 2126130 h 2126322"/>
              <a:gd name="connsiteX5-287" fmla="*/ 232 w 939953"/>
              <a:gd name="connsiteY5-288" fmla="*/ 1406130 h 2126322"/>
              <a:gd name="connsiteX0-289" fmla="*/ 232 w 869145"/>
              <a:gd name="connsiteY0-290" fmla="*/ 1406130 h 2126322"/>
              <a:gd name="connsiteX1-291" fmla="*/ 802361 w 869145"/>
              <a:gd name="connsiteY1-292" fmla="*/ 0 h 2126322"/>
              <a:gd name="connsiteX2-293" fmla="*/ 768668 w 869145"/>
              <a:gd name="connsiteY2-294" fmla="*/ 759103 h 2126322"/>
              <a:gd name="connsiteX3-295" fmla="*/ 838675 w 869145"/>
              <a:gd name="connsiteY3-296" fmla="*/ 1464516 h 2126322"/>
              <a:gd name="connsiteX4-297" fmla="*/ 720232 w 869145"/>
              <a:gd name="connsiteY4-298" fmla="*/ 2126130 h 2126322"/>
              <a:gd name="connsiteX5-299" fmla="*/ 232 w 869145"/>
              <a:gd name="connsiteY5-300" fmla="*/ 1406130 h 2126322"/>
              <a:gd name="connsiteX0-301" fmla="*/ 223 w 825960"/>
              <a:gd name="connsiteY0-302" fmla="*/ 1406130 h 2126376"/>
              <a:gd name="connsiteX1-303" fmla="*/ 802352 w 825960"/>
              <a:gd name="connsiteY1-304" fmla="*/ 0 h 2126376"/>
              <a:gd name="connsiteX2-305" fmla="*/ 768659 w 825960"/>
              <a:gd name="connsiteY2-306" fmla="*/ 759103 h 2126376"/>
              <a:gd name="connsiteX3-307" fmla="*/ 659377 w 825960"/>
              <a:gd name="connsiteY3-308" fmla="*/ 1471607 h 2126376"/>
              <a:gd name="connsiteX4-309" fmla="*/ 720223 w 825960"/>
              <a:gd name="connsiteY4-310" fmla="*/ 2126130 h 2126376"/>
              <a:gd name="connsiteX5-311" fmla="*/ 223 w 825960"/>
              <a:gd name="connsiteY5-312" fmla="*/ 1406130 h 2126376"/>
              <a:gd name="connsiteX0-313" fmla="*/ 279 w 828087"/>
              <a:gd name="connsiteY0-314" fmla="*/ 1406130 h 2135814"/>
              <a:gd name="connsiteX1-315" fmla="*/ 802408 w 828087"/>
              <a:gd name="connsiteY1-316" fmla="*/ 0 h 2135814"/>
              <a:gd name="connsiteX2-317" fmla="*/ 768715 w 828087"/>
              <a:gd name="connsiteY2-318" fmla="*/ 759103 h 2135814"/>
              <a:gd name="connsiteX3-319" fmla="*/ 659433 w 828087"/>
              <a:gd name="connsiteY3-320" fmla="*/ 1471607 h 2135814"/>
              <a:gd name="connsiteX4-321" fmla="*/ 720279 w 828087"/>
              <a:gd name="connsiteY4-322" fmla="*/ 2126130 h 2135814"/>
              <a:gd name="connsiteX5-323" fmla="*/ 279 w 828087"/>
              <a:gd name="connsiteY5-324" fmla="*/ 1406130 h 2135814"/>
              <a:gd name="connsiteX0-325" fmla="*/ 279 w 828087"/>
              <a:gd name="connsiteY0-326" fmla="*/ 1406130 h 2135814"/>
              <a:gd name="connsiteX1-327" fmla="*/ 802408 w 828087"/>
              <a:gd name="connsiteY1-328" fmla="*/ 0 h 2135814"/>
              <a:gd name="connsiteX2-329" fmla="*/ 768715 w 828087"/>
              <a:gd name="connsiteY2-330" fmla="*/ 759103 h 2135814"/>
              <a:gd name="connsiteX3-331" fmla="*/ 659433 w 828087"/>
              <a:gd name="connsiteY3-332" fmla="*/ 1471607 h 2135814"/>
              <a:gd name="connsiteX4-333" fmla="*/ 720279 w 828087"/>
              <a:gd name="connsiteY4-334" fmla="*/ 2126130 h 2135814"/>
              <a:gd name="connsiteX5-335" fmla="*/ 279 w 828087"/>
              <a:gd name="connsiteY5-336" fmla="*/ 1406130 h 2135814"/>
              <a:gd name="connsiteX0-337" fmla="*/ 279 w 845334"/>
              <a:gd name="connsiteY0-338" fmla="*/ 1406130 h 2135814"/>
              <a:gd name="connsiteX1-339" fmla="*/ 802408 w 845334"/>
              <a:gd name="connsiteY1-340" fmla="*/ 0 h 2135814"/>
              <a:gd name="connsiteX2-341" fmla="*/ 768715 w 845334"/>
              <a:gd name="connsiteY2-342" fmla="*/ 759103 h 2135814"/>
              <a:gd name="connsiteX3-343" fmla="*/ 659433 w 845334"/>
              <a:gd name="connsiteY3-344" fmla="*/ 1471607 h 2135814"/>
              <a:gd name="connsiteX4-345" fmla="*/ 720279 w 845334"/>
              <a:gd name="connsiteY4-346" fmla="*/ 2126130 h 2135814"/>
              <a:gd name="connsiteX5-347" fmla="*/ 279 w 845334"/>
              <a:gd name="connsiteY5-348" fmla="*/ 1406130 h 2135814"/>
              <a:gd name="connsiteX0-349" fmla="*/ 279 w 828087"/>
              <a:gd name="connsiteY0-350" fmla="*/ 1406130 h 2135814"/>
              <a:gd name="connsiteX1-351" fmla="*/ 802408 w 828087"/>
              <a:gd name="connsiteY1-352" fmla="*/ 0 h 2135814"/>
              <a:gd name="connsiteX2-353" fmla="*/ 768715 w 828087"/>
              <a:gd name="connsiteY2-354" fmla="*/ 759103 h 2135814"/>
              <a:gd name="connsiteX3-355" fmla="*/ 659433 w 828087"/>
              <a:gd name="connsiteY3-356" fmla="*/ 1471607 h 2135814"/>
              <a:gd name="connsiteX4-357" fmla="*/ 720279 w 828087"/>
              <a:gd name="connsiteY4-358" fmla="*/ 2126130 h 2135814"/>
              <a:gd name="connsiteX5-359" fmla="*/ 279 w 828087"/>
              <a:gd name="connsiteY5-360" fmla="*/ 1406130 h 2135814"/>
              <a:gd name="connsiteX0-361" fmla="*/ 279 w 828087"/>
              <a:gd name="connsiteY0-362" fmla="*/ 1406130 h 2135814"/>
              <a:gd name="connsiteX1-363" fmla="*/ 802408 w 828087"/>
              <a:gd name="connsiteY1-364" fmla="*/ 0 h 2135814"/>
              <a:gd name="connsiteX2-365" fmla="*/ 768715 w 828087"/>
              <a:gd name="connsiteY2-366" fmla="*/ 759103 h 2135814"/>
              <a:gd name="connsiteX3-367" fmla="*/ 659433 w 828087"/>
              <a:gd name="connsiteY3-368" fmla="*/ 1471607 h 2135814"/>
              <a:gd name="connsiteX4-369" fmla="*/ 720279 w 828087"/>
              <a:gd name="connsiteY4-370" fmla="*/ 2126130 h 2135814"/>
              <a:gd name="connsiteX5-371" fmla="*/ 279 w 828087"/>
              <a:gd name="connsiteY5-372" fmla="*/ 1406130 h 21358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828087" h="2135814">
                <a:moveTo>
                  <a:pt x="279" y="1406130"/>
                </a:moveTo>
                <a:cubicBezTo>
                  <a:pt x="13967" y="1051775"/>
                  <a:pt x="70935" y="1146630"/>
                  <a:pt x="802408" y="0"/>
                </a:cubicBezTo>
                <a:cubicBezTo>
                  <a:pt x="716109" y="519998"/>
                  <a:pt x="734791" y="409444"/>
                  <a:pt x="768715" y="759103"/>
                </a:cubicBezTo>
                <a:cubicBezTo>
                  <a:pt x="723017" y="1255840"/>
                  <a:pt x="655028" y="1177783"/>
                  <a:pt x="659433" y="1471607"/>
                </a:cubicBezTo>
                <a:cubicBezTo>
                  <a:pt x="726630" y="1783882"/>
                  <a:pt x="964605" y="2044846"/>
                  <a:pt x="720279" y="2126130"/>
                </a:cubicBezTo>
                <a:cubicBezTo>
                  <a:pt x="475953" y="2207414"/>
                  <a:pt x="-13409" y="1760485"/>
                  <a:pt x="279" y="1406130"/>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新月形 2">
            <a:extLst>
              <a:ext uri="{FF2B5EF4-FFF2-40B4-BE49-F238E27FC236}">
                <a16:creationId xmlns:a16="http://schemas.microsoft.com/office/drawing/2014/main" id="{7B963279-432F-4920-930B-AA7FF8C42D54}"/>
              </a:ext>
            </a:extLst>
          </p:cNvPr>
          <p:cNvSpPr/>
          <p:nvPr/>
        </p:nvSpPr>
        <p:spPr>
          <a:xfrm rot="15307906">
            <a:off x="5493481" y="2808728"/>
            <a:ext cx="85218" cy="267395"/>
          </a:xfrm>
          <a:custGeom>
            <a:avLst/>
            <a:gdLst>
              <a:gd name="connsiteX0" fmla="*/ 109257 w 109257"/>
              <a:gd name="connsiteY0" fmla="*/ 283539 h 283539"/>
              <a:gd name="connsiteX1" fmla="*/ 0 w 109257"/>
              <a:gd name="connsiteY1" fmla="*/ 141769 h 283539"/>
              <a:gd name="connsiteX2" fmla="*/ 109257 w 109257"/>
              <a:gd name="connsiteY2" fmla="*/ -1 h 283539"/>
              <a:gd name="connsiteX3" fmla="*/ 38211 w 109257"/>
              <a:gd name="connsiteY3" fmla="*/ 141768 h 283539"/>
              <a:gd name="connsiteX4" fmla="*/ 109257 w 109257"/>
              <a:gd name="connsiteY4" fmla="*/ 283537 h 283539"/>
              <a:gd name="connsiteX5" fmla="*/ 109257 w 109257"/>
              <a:gd name="connsiteY5" fmla="*/ 283539 h 283539"/>
              <a:gd name="connsiteX0-1" fmla="*/ 110145 w 110145"/>
              <a:gd name="connsiteY0-2" fmla="*/ 317062 h 317062"/>
              <a:gd name="connsiteX1-3" fmla="*/ 888 w 110145"/>
              <a:gd name="connsiteY1-4" fmla="*/ 175292 h 317062"/>
              <a:gd name="connsiteX2-5" fmla="*/ 76316 w 110145"/>
              <a:gd name="connsiteY2-6" fmla="*/ 0 h 317062"/>
              <a:gd name="connsiteX3-7" fmla="*/ 39099 w 110145"/>
              <a:gd name="connsiteY3-8" fmla="*/ 175291 h 317062"/>
              <a:gd name="connsiteX4-9" fmla="*/ 110145 w 110145"/>
              <a:gd name="connsiteY4-10" fmla="*/ 317060 h 317062"/>
              <a:gd name="connsiteX5-11" fmla="*/ 110145 w 110145"/>
              <a:gd name="connsiteY5-12" fmla="*/ 317062 h 317062"/>
              <a:gd name="connsiteX0-13" fmla="*/ 85988 w 109377"/>
              <a:gd name="connsiteY0-14" fmla="*/ 357580 h 357580"/>
              <a:gd name="connsiteX1-15" fmla="*/ 120 w 109377"/>
              <a:gd name="connsiteY1-16" fmla="*/ 175292 h 357580"/>
              <a:gd name="connsiteX2-17" fmla="*/ 75548 w 109377"/>
              <a:gd name="connsiteY2-18" fmla="*/ 0 h 357580"/>
              <a:gd name="connsiteX3-19" fmla="*/ 38331 w 109377"/>
              <a:gd name="connsiteY3-20" fmla="*/ 175291 h 357580"/>
              <a:gd name="connsiteX4-21" fmla="*/ 109377 w 109377"/>
              <a:gd name="connsiteY4-22" fmla="*/ 317060 h 357580"/>
              <a:gd name="connsiteX5-23" fmla="*/ 85988 w 109377"/>
              <a:gd name="connsiteY5-24" fmla="*/ 357580 h 357580"/>
              <a:gd name="connsiteX0-25" fmla="*/ 85988 w 86525"/>
              <a:gd name="connsiteY0-26" fmla="*/ 357580 h 357580"/>
              <a:gd name="connsiteX1-27" fmla="*/ 120 w 86525"/>
              <a:gd name="connsiteY1-28" fmla="*/ 175292 h 357580"/>
              <a:gd name="connsiteX2-29" fmla="*/ 75548 w 86525"/>
              <a:gd name="connsiteY2-30" fmla="*/ 0 h 357580"/>
              <a:gd name="connsiteX3-31" fmla="*/ 38331 w 86525"/>
              <a:gd name="connsiteY3-32" fmla="*/ 175291 h 357580"/>
              <a:gd name="connsiteX4-33" fmla="*/ 85988 w 86525"/>
              <a:gd name="connsiteY4-34" fmla="*/ 357580 h 357580"/>
              <a:gd name="connsiteX0-35" fmla="*/ 64061 w 75473"/>
              <a:gd name="connsiteY0-36" fmla="*/ 366099 h 366099"/>
              <a:gd name="connsiteX1-37" fmla="*/ 45 w 75473"/>
              <a:gd name="connsiteY1-38" fmla="*/ 175292 h 366099"/>
              <a:gd name="connsiteX2-39" fmla="*/ 75473 w 75473"/>
              <a:gd name="connsiteY2-40" fmla="*/ 0 h 366099"/>
              <a:gd name="connsiteX3-41" fmla="*/ 38256 w 75473"/>
              <a:gd name="connsiteY3-42" fmla="*/ 175291 h 366099"/>
              <a:gd name="connsiteX4-43" fmla="*/ 64061 w 75473"/>
              <a:gd name="connsiteY4-44" fmla="*/ 366099 h 366099"/>
              <a:gd name="connsiteX0-45" fmla="*/ 64073 w 77085"/>
              <a:gd name="connsiteY0-46" fmla="*/ 384629 h 384629"/>
              <a:gd name="connsiteX1-47" fmla="*/ 57 w 77085"/>
              <a:gd name="connsiteY1-48" fmla="*/ 193822 h 384629"/>
              <a:gd name="connsiteX2-49" fmla="*/ 77085 w 77085"/>
              <a:gd name="connsiteY2-50" fmla="*/ 0 h 384629"/>
              <a:gd name="connsiteX3-51" fmla="*/ 38268 w 77085"/>
              <a:gd name="connsiteY3-52" fmla="*/ 193821 h 384629"/>
              <a:gd name="connsiteX4-53" fmla="*/ 64073 w 77085"/>
              <a:gd name="connsiteY4-54" fmla="*/ 384629 h 384629"/>
              <a:gd name="connsiteX0-55" fmla="*/ 64073 w 77085"/>
              <a:gd name="connsiteY0-56" fmla="*/ 384629 h 384629"/>
              <a:gd name="connsiteX1-57" fmla="*/ 57 w 77085"/>
              <a:gd name="connsiteY1-58" fmla="*/ 193822 h 384629"/>
              <a:gd name="connsiteX2-59" fmla="*/ 77085 w 77085"/>
              <a:gd name="connsiteY2-60" fmla="*/ 0 h 384629"/>
              <a:gd name="connsiteX3-61" fmla="*/ 38268 w 77085"/>
              <a:gd name="connsiteY3-62" fmla="*/ 193821 h 384629"/>
              <a:gd name="connsiteX4-63" fmla="*/ 64073 w 77085"/>
              <a:gd name="connsiteY4-64" fmla="*/ 384629 h 384629"/>
              <a:gd name="connsiteX0-65" fmla="*/ 64073 w 77085"/>
              <a:gd name="connsiteY0-66" fmla="*/ 384629 h 384629"/>
              <a:gd name="connsiteX1-67" fmla="*/ 57 w 77085"/>
              <a:gd name="connsiteY1-68" fmla="*/ 193822 h 384629"/>
              <a:gd name="connsiteX2-69" fmla="*/ 77085 w 77085"/>
              <a:gd name="connsiteY2-70" fmla="*/ 0 h 384629"/>
              <a:gd name="connsiteX3-71" fmla="*/ 38268 w 77085"/>
              <a:gd name="connsiteY3-72" fmla="*/ 193821 h 384629"/>
              <a:gd name="connsiteX4-73" fmla="*/ 64073 w 77085"/>
              <a:gd name="connsiteY4-74" fmla="*/ 384629 h 384629"/>
              <a:gd name="connsiteX0-75" fmla="*/ 72477 w 85489"/>
              <a:gd name="connsiteY0-76" fmla="*/ 384629 h 384629"/>
              <a:gd name="connsiteX1-77" fmla="*/ 50 w 85489"/>
              <a:gd name="connsiteY1-78" fmla="*/ 195544 h 384629"/>
              <a:gd name="connsiteX2-79" fmla="*/ 85489 w 85489"/>
              <a:gd name="connsiteY2-80" fmla="*/ 0 h 384629"/>
              <a:gd name="connsiteX3-81" fmla="*/ 46672 w 85489"/>
              <a:gd name="connsiteY3-82" fmla="*/ 193821 h 384629"/>
              <a:gd name="connsiteX4-83" fmla="*/ 72477 w 85489"/>
              <a:gd name="connsiteY4-84" fmla="*/ 384629 h 384629"/>
              <a:gd name="connsiteX0-85" fmla="*/ 72477 w 85489"/>
              <a:gd name="connsiteY0-86" fmla="*/ 384629 h 384629"/>
              <a:gd name="connsiteX1-87" fmla="*/ 50 w 85489"/>
              <a:gd name="connsiteY1-88" fmla="*/ 195544 h 384629"/>
              <a:gd name="connsiteX2-89" fmla="*/ 85489 w 85489"/>
              <a:gd name="connsiteY2-90" fmla="*/ 0 h 384629"/>
              <a:gd name="connsiteX3-91" fmla="*/ 31494 w 85489"/>
              <a:gd name="connsiteY3-92" fmla="*/ 188838 h 384629"/>
              <a:gd name="connsiteX4-93" fmla="*/ 72477 w 85489"/>
              <a:gd name="connsiteY4-94" fmla="*/ 384629 h 384629"/>
              <a:gd name="connsiteX0-95" fmla="*/ 55926 w 85760"/>
              <a:gd name="connsiteY0-96" fmla="*/ 388073 h 388073"/>
              <a:gd name="connsiteX1-97" fmla="*/ 321 w 85760"/>
              <a:gd name="connsiteY1-98" fmla="*/ 195544 h 388073"/>
              <a:gd name="connsiteX2-99" fmla="*/ 85760 w 85760"/>
              <a:gd name="connsiteY2-100" fmla="*/ 0 h 388073"/>
              <a:gd name="connsiteX3-101" fmla="*/ 31765 w 85760"/>
              <a:gd name="connsiteY3-102" fmla="*/ 188838 h 388073"/>
              <a:gd name="connsiteX4-103" fmla="*/ 55926 w 85760"/>
              <a:gd name="connsiteY4-104" fmla="*/ 388073 h 388073"/>
              <a:gd name="connsiteX0-105" fmla="*/ 93844 w 123678"/>
              <a:gd name="connsiteY0-106" fmla="*/ 388073 h 388073"/>
              <a:gd name="connsiteX1-107" fmla="*/ 193 w 123678"/>
              <a:gd name="connsiteY1-108" fmla="*/ 190370 h 388073"/>
              <a:gd name="connsiteX2-109" fmla="*/ 123678 w 123678"/>
              <a:gd name="connsiteY2-110" fmla="*/ 0 h 388073"/>
              <a:gd name="connsiteX3-111" fmla="*/ 69683 w 123678"/>
              <a:gd name="connsiteY3-112" fmla="*/ 188838 h 388073"/>
              <a:gd name="connsiteX4-113" fmla="*/ 93844 w 123678"/>
              <a:gd name="connsiteY4-114" fmla="*/ 388073 h 388073"/>
              <a:gd name="connsiteX0-115" fmla="*/ 93844 w 123678"/>
              <a:gd name="connsiteY0-116" fmla="*/ 388073 h 388073"/>
              <a:gd name="connsiteX1-117" fmla="*/ 193 w 123678"/>
              <a:gd name="connsiteY1-118" fmla="*/ 190370 h 388073"/>
              <a:gd name="connsiteX2-119" fmla="*/ 123678 w 123678"/>
              <a:gd name="connsiteY2-120" fmla="*/ 0 h 388073"/>
              <a:gd name="connsiteX3-121" fmla="*/ 26748 w 123678"/>
              <a:gd name="connsiteY3-122" fmla="*/ 202079 h 388073"/>
              <a:gd name="connsiteX4-123" fmla="*/ 93844 w 123678"/>
              <a:gd name="connsiteY4-124" fmla="*/ 388073 h 388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678" h="388073">
                <a:moveTo>
                  <a:pt x="93844" y="388073"/>
                </a:moveTo>
                <a:cubicBezTo>
                  <a:pt x="87476" y="388073"/>
                  <a:pt x="-4779" y="255049"/>
                  <a:pt x="193" y="190370"/>
                </a:cubicBezTo>
                <a:cubicBezTo>
                  <a:pt x="5165" y="125691"/>
                  <a:pt x="76930" y="26880"/>
                  <a:pt x="123678" y="0"/>
                </a:cubicBezTo>
                <a:cubicBezTo>
                  <a:pt x="90658" y="41668"/>
                  <a:pt x="26748" y="140753"/>
                  <a:pt x="26748" y="202079"/>
                </a:cubicBezTo>
                <a:cubicBezTo>
                  <a:pt x="28488" y="261676"/>
                  <a:pt x="100212" y="388073"/>
                  <a:pt x="93844" y="388073"/>
                </a:cubicBezTo>
                <a:close/>
              </a:path>
            </a:pathLst>
          </a:cu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491F4451-7306-4D9D-B43D-2B5F361FACC7}"/>
              </a:ext>
            </a:extLst>
          </p:cNvPr>
          <p:cNvCxnSpPr/>
          <p:nvPr/>
        </p:nvCxnSpPr>
        <p:spPr>
          <a:xfrm flipH="1">
            <a:off x="6193091" y="5082059"/>
            <a:ext cx="3302220" cy="0"/>
          </a:xfrm>
          <a:prstGeom prst="line">
            <a:avLst/>
          </a:prstGeom>
          <a:ln w="12700">
            <a:solidFill>
              <a:srgbClr val="99856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D5E8D7B2-A961-4839-8CF9-9EB4A471CFD8}"/>
              </a:ext>
            </a:extLst>
          </p:cNvPr>
          <p:cNvSpPr/>
          <p:nvPr/>
        </p:nvSpPr>
        <p:spPr>
          <a:xfrm>
            <a:off x="1680928" y="2994485"/>
            <a:ext cx="3548354"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sp>
        <p:nvSpPr>
          <p:cNvPr id="19" name="矩形 18">
            <a:extLst>
              <a:ext uri="{FF2B5EF4-FFF2-40B4-BE49-F238E27FC236}">
                <a16:creationId xmlns:a16="http://schemas.microsoft.com/office/drawing/2014/main" id="{954C1D13-0EC7-45CE-8B71-8A01266E2809}"/>
              </a:ext>
            </a:extLst>
          </p:cNvPr>
          <p:cNvSpPr/>
          <p:nvPr/>
        </p:nvSpPr>
        <p:spPr>
          <a:xfrm>
            <a:off x="6286062" y="2011649"/>
            <a:ext cx="3548354"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sp>
        <p:nvSpPr>
          <p:cNvPr id="20" name="矩形 19">
            <a:extLst>
              <a:ext uri="{FF2B5EF4-FFF2-40B4-BE49-F238E27FC236}">
                <a16:creationId xmlns:a16="http://schemas.microsoft.com/office/drawing/2014/main" id="{1084E798-610E-4B84-A2E2-DA94A9E7EC98}"/>
              </a:ext>
            </a:extLst>
          </p:cNvPr>
          <p:cNvSpPr/>
          <p:nvPr/>
        </p:nvSpPr>
        <p:spPr>
          <a:xfrm>
            <a:off x="6286062" y="4290517"/>
            <a:ext cx="3548354"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spTree>
    <p:extLst>
      <p:ext uri="{BB962C8B-B14F-4D97-AF65-F5344CB8AC3E}">
        <p14:creationId xmlns:p14="http://schemas.microsoft.com/office/powerpoint/2010/main" val="765513989"/>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6" name="Freeform 12">
            <a:extLst>
              <a:ext uri="{FF2B5EF4-FFF2-40B4-BE49-F238E27FC236}">
                <a16:creationId xmlns:a16="http://schemas.microsoft.com/office/drawing/2014/main" id="{9277CAEF-663B-4971-9E8D-4DB68A861957}"/>
              </a:ext>
            </a:extLst>
          </p:cNvPr>
          <p:cNvSpPr/>
          <p:nvPr/>
        </p:nvSpPr>
        <p:spPr bwMode="auto">
          <a:xfrm>
            <a:off x="5332163" y="4362646"/>
            <a:ext cx="1485605" cy="2495354"/>
          </a:xfrm>
          <a:custGeom>
            <a:avLst/>
            <a:gdLst>
              <a:gd name="T0" fmla="*/ 558 w 679"/>
              <a:gd name="T1" fmla="*/ 887 h 887"/>
              <a:gd name="T2" fmla="*/ 517 w 679"/>
              <a:gd name="T3" fmla="*/ 546 h 887"/>
              <a:gd name="T4" fmla="*/ 669 w 679"/>
              <a:gd name="T5" fmla="*/ 191 h 887"/>
              <a:gd name="T6" fmla="*/ 593 w 679"/>
              <a:gd name="T7" fmla="*/ 207 h 887"/>
              <a:gd name="T8" fmla="*/ 451 w 679"/>
              <a:gd name="T9" fmla="*/ 310 h 887"/>
              <a:gd name="T10" fmla="*/ 331 w 679"/>
              <a:gd name="T11" fmla="*/ 25 h 887"/>
              <a:gd name="T12" fmla="*/ 319 w 679"/>
              <a:gd name="T13" fmla="*/ 214 h 887"/>
              <a:gd name="T14" fmla="*/ 199 w 679"/>
              <a:gd name="T15" fmla="*/ 139 h 887"/>
              <a:gd name="T16" fmla="*/ 110 w 679"/>
              <a:gd name="T17" fmla="*/ 71 h 887"/>
              <a:gd name="T18" fmla="*/ 216 w 679"/>
              <a:gd name="T19" fmla="*/ 311 h 887"/>
              <a:gd name="T20" fmla="*/ 40 w 679"/>
              <a:gd name="T21" fmla="*/ 150 h 887"/>
              <a:gd name="T22" fmla="*/ 37 w 679"/>
              <a:gd name="T23" fmla="*/ 224 h 887"/>
              <a:gd name="T24" fmla="*/ 180 w 679"/>
              <a:gd name="T25" fmla="*/ 388 h 887"/>
              <a:gd name="T26" fmla="*/ 44 w 679"/>
              <a:gd name="T27" fmla="*/ 317 h 887"/>
              <a:gd name="T28" fmla="*/ 85 w 679"/>
              <a:gd name="T29" fmla="*/ 408 h 887"/>
              <a:gd name="T30" fmla="*/ 303 w 679"/>
              <a:gd name="T31" fmla="*/ 668 h 887"/>
              <a:gd name="T32" fmla="*/ 275 w 679"/>
              <a:gd name="T33"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9" h="887">
                <a:moveTo>
                  <a:pt x="558" y="887"/>
                </a:moveTo>
                <a:cubicBezTo>
                  <a:pt x="558" y="887"/>
                  <a:pt x="455" y="806"/>
                  <a:pt x="517" y="546"/>
                </a:cubicBezTo>
                <a:cubicBezTo>
                  <a:pt x="580" y="285"/>
                  <a:pt x="679" y="231"/>
                  <a:pt x="669" y="191"/>
                </a:cubicBezTo>
                <a:cubicBezTo>
                  <a:pt x="660" y="151"/>
                  <a:pt x="609" y="170"/>
                  <a:pt x="593" y="207"/>
                </a:cubicBezTo>
                <a:cubicBezTo>
                  <a:pt x="577" y="243"/>
                  <a:pt x="512" y="323"/>
                  <a:pt x="451" y="310"/>
                </a:cubicBezTo>
                <a:cubicBezTo>
                  <a:pt x="391" y="297"/>
                  <a:pt x="375" y="49"/>
                  <a:pt x="331" y="25"/>
                </a:cubicBezTo>
                <a:cubicBezTo>
                  <a:pt x="287" y="0"/>
                  <a:pt x="302" y="114"/>
                  <a:pt x="319" y="214"/>
                </a:cubicBezTo>
                <a:cubicBezTo>
                  <a:pt x="336" y="313"/>
                  <a:pt x="252" y="258"/>
                  <a:pt x="199" y="139"/>
                </a:cubicBezTo>
                <a:cubicBezTo>
                  <a:pt x="146" y="20"/>
                  <a:pt x="115" y="54"/>
                  <a:pt x="110" y="71"/>
                </a:cubicBezTo>
                <a:cubicBezTo>
                  <a:pt x="104" y="88"/>
                  <a:pt x="225" y="300"/>
                  <a:pt x="216" y="311"/>
                </a:cubicBezTo>
                <a:cubicBezTo>
                  <a:pt x="208" y="321"/>
                  <a:pt x="55" y="145"/>
                  <a:pt x="40" y="150"/>
                </a:cubicBezTo>
                <a:cubicBezTo>
                  <a:pt x="26" y="155"/>
                  <a:pt x="0" y="169"/>
                  <a:pt x="37" y="224"/>
                </a:cubicBezTo>
                <a:cubicBezTo>
                  <a:pt x="73" y="280"/>
                  <a:pt x="187" y="373"/>
                  <a:pt x="180" y="388"/>
                </a:cubicBezTo>
                <a:cubicBezTo>
                  <a:pt x="173" y="404"/>
                  <a:pt x="78" y="319"/>
                  <a:pt x="44" y="317"/>
                </a:cubicBezTo>
                <a:cubicBezTo>
                  <a:pt x="9" y="315"/>
                  <a:pt x="23" y="364"/>
                  <a:pt x="85" y="408"/>
                </a:cubicBezTo>
                <a:cubicBezTo>
                  <a:pt x="147" y="452"/>
                  <a:pt x="298" y="501"/>
                  <a:pt x="303" y="668"/>
                </a:cubicBezTo>
                <a:cubicBezTo>
                  <a:pt x="308" y="835"/>
                  <a:pt x="275" y="887"/>
                  <a:pt x="275" y="887"/>
                </a:cubicBezTo>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31" name="图片 30">
            <a:extLst>
              <a:ext uri="{FF2B5EF4-FFF2-40B4-BE49-F238E27FC236}">
                <a16:creationId xmlns:a16="http://schemas.microsoft.com/office/drawing/2014/main" id="{16E3B743-E155-4B8E-B5D0-D8C8F9138C11}"/>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2" name="图片 31">
            <a:extLst>
              <a:ext uri="{FF2B5EF4-FFF2-40B4-BE49-F238E27FC236}">
                <a16:creationId xmlns:a16="http://schemas.microsoft.com/office/drawing/2014/main" id="{8888AC8B-7271-46D8-B8DF-64D90372F625}"/>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33" name="直接连接符 32">
            <a:extLst>
              <a:ext uri="{FF2B5EF4-FFF2-40B4-BE49-F238E27FC236}">
                <a16:creationId xmlns:a16="http://schemas.microsoft.com/office/drawing/2014/main" id="{20177226-AEE6-4740-8C7F-B774BDEFE20B}"/>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7D09B18-AE73-4E0E-81DB-8EE62F22E1F4}"/>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sp>
        <p:nvSpPr>
          <p:cNvPr id="2" name="Freeform 14">
            <a:extLst>
              <a:ext uri="{FF2B5EF4-FFF2-40B4-BE49-F238E27FC236}">
                <a16:creationId xmlns:a16="http://schemas.microsoft.com/office/drawing/2014/main" id="{49EE683D-93AF-4275-8985-FB74E30CC629}"/>
              </a:ext>
            </a:extLst>
          </p:cNvPr>
          <p:cNvSpPr/>
          <p:nvPr/>
        </p:nvSpPr>
        <p:spPr bwMode="auto">
          <a:xfrm rot="20791526">
            <a:off x="6671895" y="3575797"/>
            <a:ext cx="1849259" cy="1813952"/>
          </a:xfrm>
          <a:custGeom>
            <a:avLst/>
            <a:gdLst>
              <a:gd name="T0" fmla="*/ 0 w 933"/>
              <a:gd name="T1" fmla="*/ 502 h 915"/>
              <a:gd name="T2" fmla="*/ 933 w 933"/>
              <a:gd name="T3" fmla="*/ 207 h 915"/>
              <a:gd name="T4" fmla="*/ 37 w 933"/>
              <a:gd name="T5" fmla="*/ 576 h 915"/>
              <a:gd name="T6" fmla="*/ 527 w 933"/>
              <a:gd name="T7" fmla="*/ 386 h 915"/>
              <a:gd name="T8" fmla="*/ 0 w 933"/>
              <a:gd name="T9" fmla="*/ 502 h 915"/>
            </a:gdLst>
            <a:ahLst/>
            <a:cxnLst>
              <a:cxn ang="0">
                <a:pos x="T0" y="T1"/>
              </a:cxn>
              <a:cxn ang="0">
                <a:pos x="T2" y="T3"/>
              </a:cxn>
              <a:cxn ang="0">
                <a:pos x="T4" y="T5"/>
              </a:cxn>
              <a:cxn ang="0">
                <a:pos x="T6" y="T7"/>
              </a:cxn>
              <a:cxn ang="0">
                <a:pos x="T8" y="T9"/>
              </a:cxn>
            </a:cxnLst>
            <a:rect l="0" t="0" r="r" b="b"/>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 name="object 3">
            <a:extLst>
              <a:ext uri="{FF2B5EF4-FFF2-40B4-BE49-F238E27FC236}">
                <a16:creationId xmlns:a16="http://schemas.microsoft.com/office/drawing/2014/main" id="{9018C545-3B01-4435-B7DD-D6CC881EA669}"/>
              </a:ext>
            </a:extLst>
          </p:cNvPr>
          <p:cNvSpPr>
            <a:spLocks noChangeAspect="1"/>
          </p:cNvSpPr>
          <p:nvPr/>
        </p:nvSpPr>
        <p:spPr>
          <a:xfrm>
            <a:off x="6994008" y="1755051"/>
            <a:ext cx="251968" cy="251968"/>
          </a:xfrm>
          <a:prstGeom prst="ellipse">
            <a:avLst/>
          </a:prstGeom>
          <a:solidFill>
            <a:srgbClr val="D6BB00"/>
          </a:solidFill>
          <a:ln>
            <a:solidFill>
              <a:srgbClr val="D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object 9">
            <a:extLst>
              <a:ext uri="{FF2B5EF4-FFF2-40B4-BE49-F238E27FC236}">
                <a16:creationId xmlns:a16="http://schemas.microsoft.com/office/drawing/2014/main" id="{6E3B90D3-8124-402E-BA9C-B2B5F16447EE}"/>
              </a:ext>
            </a:extLst>
          </p:cNvPr>
          <p:cNvSpPr>
            <a:spLocks noChangeAspect="1"/>
          </p:cNvSpPr>
          <p:nvPr/>
        </p:nvSpPr>
        <p:spPr>
          <a:xfrm>
            <a:off x="4405240" y="1866199"/>
            <a:ext cx="251968" cy="251968"/>
          </a:xfrm>
          <a:prstGeom prst="ellipse">
            <a:avLst/>
          </a:prstGeom>
          <a:solidFill>
            <a:srgbClr val="9DA71D"/>
          </a:solidFill>
          <a:ln>
            <a:solidFill>
              <a:srgbClr val="9DA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object 11">
            <a:extLst>
              <a:ext uri="{FF2B5EF4-FFF2-40B4-BE49-F238E27FC236}">
                <a16:creationId xmlns:a16="http://schemas.microsoft.com/office/drawing/2014/main" id="{B7A972B1-07ED-494B-8EC3-0DEF93CDD470}"/>
              </a:ext>
            </a:extLst>
          </p:cNvPr>
          <p:cNvSpPr>
            <a:spLocks noChangeAspect="1"/>
          </p:cNvSpPr>
          <p:nvPr/>
        </p:nvSpPr>
        <p:spPr>
          <a:xfrm>
            <a:off x="8330599" y="3422394"/>
            <a:ext cx="251968" cy="251968"/>
          </a:xfrm>
          <a:prstGeom prst="ellipse">
            <a:avLst/>
          </a:prstGeom>
          <a:solidFill>
            <a:srgbClr val="9DA71D"/>
          </a:solidFill>
          <a:ln>
            <a:solidFill>
              <a:srgbClr val="9DA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15">
            <a:extLst>
              <a:ext uri="{FF2B5EF4-FFF2-40B4-BE49-F238E27FC236}">
                <a16:creationId xmlns:a16="http://schemas.microsoft.com/office/drawing/2014/main" id="{8706692F-5CBF-4384-99B2-235E0C6DE43E}"/>
              </a:ext>
            </a:extLst>
          </p:cNvPr>
          <p:cNvSpPr/>
          <p:nvPr/>
        </p:nvSpPr>
        <p:spPr bwMode="auto">
          <a:xfrm rot="677462">
            <a:off x="3569576" y="3330867"/>
            <a:ext cx="1841843" cy="1948104"/>
          </a:xfrm>
          <a:custGeom>
            <a:avLst/>
            <a:gdLst>
              <a:gd name="T0" fmla="*/ 966 w 970"/>
              <a:gd name="T1" fmla="*/ 703 h 1025"/>
              <a:gd name="T2" fmla="*/ 0 w 970"/>
              <a:gd name="T3" fmla="*/ 498 h 1025"/>
              <a:gd name="T4" fmla="*/ 970 w 970"/>
              <a:gd name="T5" fmla="*/ 620 h 1025"/>
              <a:gd name="T6" fmla="*/ 445 w 970"/>
              <a:gd name="T7" fmla="*/ 543 h 1025"/>
              <a:gd name="T8" fmla="*/ 966 w 970"/>
              <a:gd name="T9" fmla="*/ 703 h 1025"/>
            </a:gdLst>
            <a:ahLst/>
            <a:cxnLst>
              <a:cxn ang="0">
                <a:pos x="T0" y="T1"/>
              </a:cxn>
              <a:cxn ang="0">
                <a:pos x="T2" y="T3"/>
              </a:cxn>
              <a:cxn ang="0">
                <a:pos x="T4" y="T5"/>
              </a:cxn>
              <a:cxn ang="0">
                <a:pos x="T6" y="T7"/>
              </a:cxn>
              <a:cxn ang="0">
                <a:pos x="T8" y="T9"/>
              </a:cxn>
            </a:cxnLst>
            <a:rect l="0" t="0" r="r" b="b"/>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 name="Freeform 13">
            <a:extLst>
              <a:ext uri="{FF2B5EF4-FFF2-40B4-BE49-F238E27FC236}">
                <a16:creationId xmlns:a16="http://schemas.microsoft.com/office/drawing/2014/main" id="{884A1C96-CD87-4EAF-A7D7-58A20CF3AD0F}"/>
              </a:ext>
            </a:extLst>
          </p:cNvPr>
          <p:cNvSpPr/>
          <p:nvPr/>
        </p:nvSpPr>
        <p:spPr bwMode="auto">
          <a:xfrm>
            <a:off x="5418767" y="2112126"/>
            <a:ext cx="2660653" cy="2515720"/>
          </a:xfrm>
          <a:custGeom>
            <a:avLst/>
            <a:gdLst>
              <a:gd name="T0" fmla="*/ 388 w 1261"/>
              <a:gd name="T1" fmla="*/ 1185 h 1192"/>
              <a:gd name="T2" fmla="*/ 659 w 1261"/>
              <a:gd name="T3" fmla="*/ 0 h 1192"/>
              <a:gd name="T4" fmla="*/ 490 w 1261"/>
              <a:gd name="T5" fmla="*/ 1192 h 1192"/>
              <a:gd name="T6" fmla="*/ 595 w 1261"/>
              <a:gd name="T7" fmla="*/ 548 h 1192"/>
              <a:gd name="T8" fmla="*/ 388 w 1261"/>
              <a:gd name="T9" fmla="*/ 1185 h 1192"/>
            </a:gdLst>
            <a:ahLst/>
            <a:cxnLst>
              <a:cxn ang="0">
                <a:pos x="T0" y="T1"/>
              </a:cxn>
              <a:cxn ang="0">
                <a:pos x="T2" y="T3"/>
              </a:cxn>
              <a:cxn ang="0">
                <a:pos x="T4" y="T5"/>
              </a:cxn>
              <a:cxn ang="0">
                <a:pos x="T6" y="T7"/>
              </a:cxn>
              <a:cxn ang="0">
                <a:pos x="T8" y="T9"/>
              </a:cxn>
            </a:cxnLst>
            <a:rect l="0" t="0" r="r" b="b"/>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 name="Freeform 16">
            <a:extLst>
              <a:ext uri="{FF2B5EF4-FFF2-40B4-BE49-F238E27FC236}">
                <a16:creationId xmlns:a16="http://schemas.microsoft.com/office/drawing/2014/main" id="{08C787EE-047D-4DCC-B763-A2415EB405EC}"/>
              </a:ext>
            </a:extLst>
          </p:cNvPr>
          <p:cNvSpPr/>
          <p:nvPr/>
        </p:nvSpPr>
        <p:spPr bwMode="auto">
          <a:xfrm rot="355503">
            <a:off x="4358417" y="2313209"/>
            <a:ext cx="2120703" cy="2211695"/>
          </a:xfrm>
          <a:custGeom>
            <a:avLst/>
            <a:gdLst>
              <a:gd name="T0" fmla="*/ 594 w 968"/>
              <a:gd name="T1" fmla="*/ 1009 h 1009"/>
              <a:gd name="T2" fmla="*/ 142 w 968"/>
              <a:gd name="T3" fmla="*/ 0 h 1009"/>
              <a:gd name="T4" fmla="*/ 671 w 968"/>
              <a:gd name="T5" fmla="*/ 958 h 1009"/>
              <a:gd name="T6" fmla="*/ 395 w 968"/>
              <a:gd name="T7" fmla="*/ 433 h 1009"/>
              <a:gd name="T8" fmla="*/ 594 w 968"/>
              <a:gd name="T9" fmla="*/ 1009 h 1009"/>
            </a:gdLst>
            <a:ahLst/>
            <a:cxnLst>
              <a:cxn ang="0">
                <a:pos x="T0" y="T1"/>
              </a:cxn>
              <a:cxn ang="0">
                <a:pos x="T2" y="T3"/>
              </a:cxn>
              <a:cxn ang="0">
                <a:pos x="T4" y="T5"/>
              </a:cxn>
              <a:cxn ang="0">
                <a:pos x="T6" y="T7"/>
              </a:cxn>
              <a:cxn ang="0">
                <a:pos x="T8" y="T9"/>
              </a:cxn>
            </a:cxnLst>
            <a:rect l="0" t="0" r="r" b="b"/>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0" name="object10">
            <a:extLst>
              <a:ext uri="{FF2B5EF4-FFF2-40B4-BE49-F238E27FC236}">
                <a16:creationId xmlns:a16="http://schemas.microsoft.com/office/drawing/2014/main" id="{8BE28137-1E38-4E1A-9862-73B8A6A1CB06}"/>
              </a:ext>
            </a:extLst>
          </p:cNvPr>
          <p:cNvSpPr>
            <a:spLocks noChangeAspect="1"/>
          </p:cNvSpPr>
          <p:nvPr/>
        </p:nvSpPr>
        <p:spPr>
          <a:xfrm>
            <a:off x="3565008" y="3630337"/>
            <a:ext cx="251968" cy="251968"/>
          </a:xfrm>
          <a:prstGeom prst="ellipse">
            <a:avLst/>
          </a:prstGeom>
          <a:solidFill>
            <a:srgbClr val="D6BB00"/>
          </a:solidFill>
          <a:ln>
            <a:solidFill>
              <a:srgbClr val="D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object 34">
            <a:extLst>
              <a:ext uri="{FF2B5EF4-FFF2-40B4-BE49-F238E27FC236}">
                <a16:creationId xmlns:a16="http://schemas.microsoft.com/office/drawing/2014/main" id="{2BD13D15-303F-411C-997B-F450ACF343D9}"/>
              </a:ext>
            </a:extLst>
          </p:cNvPr>
          <p:cNvGrpSpPr/>
          <p:nvPr/>
        </p:nvGrpSpPr>
        <p:grpSpPr>
          <a:xfrm>
            <a:off x="6502941" y="2480271"/>
            <a:ext cx="508883" cy="508883"/>
            <a:chOff x="4876800" y="2235871"/>
            <a:chExt cx="381662" cy="381662"/>
          </a:xfrm>
        </p:grpSpPr>
        <p:sp>
          <p:nvSpPr>
            <p:cNvPr id="29" name="object 29">
              <a:extLst>
                <a:ext uri="{FF2B5EF4-FFF2-40B4-BE49-F238E27FC236}">
                  <a16:creationId xmlns:a16="http://schemas.microsoft.com/office/drawing/2014/main" id="{01DED8B9-130C-4336-B89A-E1C8F3B1BA27}"/>
                </a:ext>
              </a:extLst>
            </p:cNvPr>
            <p:cNvSpPr/>
            <p:nvPr/>
          </p:nvSpPr>
          <p:spPr>
            <a:xfrm>
              <a:off x="4876800" y="2235871"/>
              <a:ext cx="381662" cy="3816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30" name="Freeform 5">
              <a:extLst>
                <a:ext uri="{FF2B5EF4-FFF2-40B4-BE49-F238E27FC236}">
                  <a16:creationId xmlns:a16="http://schemas.microsoft.com/office/drawing/2014/main" id="{C89F9AF5-B8B5-41C7-AA2E-1550637A1F7C}"/>
                </a:ext>
              </a:extLst>
            </p:cNvPr>
            <p:cNvSpPr>
              <a:spLocks noChangeAspect="1" noEditPoints="1"/>
            </p:cNvSpPr>
            <p:nvPr/>
          </p:nvSpPr>
          <p:spPr bwMode="auto">
            <a:xfrm>
              <a:off x="4940166" y="2302413"/>
              <a:ext cx="254931" cy="248578"/>
            </a:xfrm>
            <a:custGeom>
              <a:avLst/>
              <a:gdLst/>
              <a:ahLst/>
              <a:cxnLst>
                <a:cxn ang="0">
                  <a:pos x="252" y="234"/>
                </a:cxn>
                <a:cxn ang="0">
                  <a:pos x="197" y="105"/>
                </a:cxn>
                <a:cxn ang="0">
                  <a:pos x="194" y="98"/>
                </a:cxn>
                <a:cxn ang="0">
                  <a:pos x="198" y="55"/>
                </a:cxn>
                <a:cxn ang="0">
                  <a:pos x="195" y="42"/>
                </a:cxn>
                <a:cxn ang="0">
                  <a:pos x="99" y="0"/>
                </a:cxn>
                <a:cxn ang="0">
                  <a:pos x="4" y="42"/>
                </a:cxn>
                <a:cxn ang="0">
                  <a:pos x="0" y="55"/>
                </a:cxn>
                <a:cxn ang="0">
                  <a:pos x="5" y="98"/>
                </a:cxn>
                <a:cxn ang="0">
                  <a:pos x="0" y="112"/>
                </a:cxn>
                <a:cxn ang="0">
                  <a:pos x="5" y="155"/>
                </a:cxn>
                <a:cxn ang="0">
                  <a:pos x="0" y="169"/>
                </a:cxn>
                <a:cxn ang="0">
                  <a:pos x="99" y="243"/>
                </a:cxn>
                <a:cxn ang="0">
                  <a:pos x="130" y="238"/>
                </a:cxn>
                <a:cxn ang="0">
                  <a:pos x="241" y="246"/>
                </a:cxn>
                <a:cxn ang="0">
                  <a:pos x="309" y="285"/>
                </a:cxn>
                <a:cxn ang="0">
                  <a:pos x="226" y="151"/>
                </a:cxn>
                <a:cxn ang="0">
                  <a:pos x="155" y="221"/>
                </a:cxn>
                <a:cxn ang="0">
                  <a:pos x="99" y="11"/>
                </a:cxn>
                <a:cxn ang="0">
                  <a:pos x="99" y="61"/>
                </a:cxn>
                <a:cxn ang="0">
                  <a:pos x="99" y="11"/>
                </a:cxn>
                <a:cxn ang="0">
                  <a:pos x="99" y="80"/>
                </a:cxn>
                <a:cxn ang="0">
                  <a:pos x="188" y="83"/>
                </a:cxn>
                <a:cxn ang="0">
                  <a:pos x="11" y="83"/>
                </a:cxn>
                <a:cxn ang="0">
                  <a:pos x="11" y="114"/>
                </a:cxn>
                <a:cxn ang="0">
                  <a:pos x="126" y="137"/>
                </a:cxn>
                <a:cxn ang="0">
                  <a:pos x="110" y="175"/>
                </a:cxn>
                <a:cxn ang="0">
                  <a:pos x="11" y="141"/>
                </a:cxn>
                <a:cxn ang="0">
                  <a:pos x="99" y="233"/>
                </a:cxn>
                <a:cxn ang="0">
                  <a:pos x="11" y="171"/>
                </a:cxn>
                <a:cxn ang="0">
                  <a:pos x="110" y="195"/>
                </a:cxn>
                <a:cxn ang="0">
                  <a:pos x="124" y="231"/>
                </a:cxn>
                <a:cxn ang="0">
                  <a:pos x="99" y="233"/>
                </a:cxn>
              </a:cxnLst>
              <a:rect l="0" t="0" r="r" b="b"/>
              <a:pathLst>
                <a:path w="309" h="302">
                  <a:moveTo>
                    <a:pt x="309" y="285"/>
                  </a:moveTo>
                  <a:cubicBezTo>
                    <a:pt x="252" y="234"/>
                    <a:pt x="252" y="234"/>
                    <a:pt x="252" y="234"/>
                  </a:cubicBezTo>
                  <a:cubicBezTo>
                    <a:pt x="263" y="221"/>
                    <a:pt x="270" y="203"/>
                    <a:pt x="270" y="185"/>
                  </a:cubicBezTo>
                  <a:cubicBezTo>
                    <a:pt x="270" y="143"/>
                    <a:pt x="238" y="109"/>
                    <a:pt x="197" y="105"/>
                  </a:cubicBezTo>
                  <a:cubicBezTo>
                    <a:pt x="197" y="104"/>
                    <a:pt x="196" y="102"/>
                    <a:pt x="195" y="100"/>
                  </a:cubicBezTo>
                  <a:cubicBezTo>
                    <a:pt x="194" y="98"/>
                    <a:pt x="194" y="98"/>
                    <a:pt x="194" y="98"/>
                  </a:cubicBezTo>
                  <a:cubicBezTo>
                    <a:pt x="197" y="93"/>
                    <a:pt x="198" y="89"/>
                    <a:pt x="198" y="83"/>
                  </a:cubicBezTo>
                  <a:cubicBezTo>
                    <a:pt x="198" y="55"/>
                    <a:pt x="198" y="55"/>
                    <a:pt x="198" y="55"/>
                  </a:cubicBezTo>
                  <a:cubicBezTo>
                    <a:pt x="198" y="51"/>
                    <a:pt x="197" y="47"/>
                    <a:pt x="195" y="43"/>
                  </a:cubicBezTo>
                  <a:cubicBezTo>
                    <a:pt x="195" y="42"/>
                    <a:pt x="195" y="42"/>
                    <a:pt x="195" y="42"/>
                  </a:cubicBezTo>
                  <a:cubicBezTo>
                    <a:pt x="196" y="40"/>
                    <a:pt x="196" y="38"/>
                    <a:pt x="196" y="36"/>
                  </a:cubicBezTo>
                  <a:cubicBezTo>
                    <a:pt x="196" y="12"/>
                    <a:pt x="146" y="0"/>
                    <a:pt x="99" y="0"/>
                  </a:cubicBezTo>
                  <a:cubicBezTo>
                    <a:pt x="52" y="0"/>
                    <a:pt x="2" y="12"/>
                    <a:pt x="2" y="36"/>
                  </a:cubicBezTo>
                  <a:cubicBezTo>
                    <a:pt x="2" y="38"/>
                    <a:pt x="3" y="40"/>
                    <a:pt x="4" y="42"/>
                  </a:cubicBezTo>
                  <a:cubicBezTo>
                    <a:pt x="3" y="43"/>
                    <a:pt x="3" y="43"/>
                    <a:pt x="3" y="43"/>
                  </a:cubicBezTo>
                  <a:cubicBezTo>
                    <a:pt x="1" y="47"/>
                    <a:pt x="0" y="51"/>
                    <a:pt x="0" y="55"/>
                  </a:cubicBezTo>
                  <a:cubicBezTo>
                    <a:pt x="0" y="83"/>
                    <a:pt x="0" y="83"/>
                    <a:pt x="0" y="83"/>
                  </a:cubicBezTo>
                  <a:cubicBezTo>
                    <a:pt x="0" y="89"/>
                    <a:pt x="2" y="93"/>
                    <a:pt x="5" y="98"/>
                  </a:cubicBezTo>
                  <a:cubicBezTo>
                    <a:pt x="4" y="100"/>
                    <a:pt x="4" y="100"/>
                    <a:pt x="4" y="100"/>
                  </a:cubicBezTo>
                  <a:cubicBezTo>
                    <a:pt x="1" y="104"/>
                    <a:pt x="0" y="108"/>
                    <a:pt x="0" y="112"/>
                  </a:cubicBezTo>
                  <a:cubicBezTo>
                    <a:pt x="0" y="141"/>
                    <a:pt x="0" y="141"/>
                    <a:pt x="0" y="141"/>
                  </a:cubicBezTo>
                  <a:cubicBezTo>
                    <a:pt x="0" y="146"/>
                    <a:pt x="2" y="151"/>
                    <a:pt x="5" y="155"/>
                  </a:cubicBezTo>
                  <a:cubicBezTo>
                    <a:pt x="4" y="157"/>
                    <a:pt x="4" y="157"/>
                    <a:pt x="4" y="157"/>
                  </a:cubicBezTo>
                  <a:cubicBezTo>
                    <a:pt x="1" y="161"/>
                    <a:pt x="0" y="165"/>
                    <a:pt x="0" y="169"/>
                  </a:cubicBezTo>
                  <a:cubicBezTo>
                    <a:pt x="0" y="198"/>
                    <a:pt x="0" y="198"/>
                    <a:pt x="0" y="198"/>
                  </a:cubicBezTo>
                  <a:cubicBezTo>
                    <a:pt x="0" y="223"/>
                    <a:pt x="44" y="243"/>
                    <a:pt x="99" y="243"/>
                  </a:cubicBezTo>
                  <a:cubicBezTo>
                    <a:pt x="111" y="243"/>
                    <a:pt x="121" y="242"/>
                    <a:pt x="132" y="241"/>
                  </a:cubicBezTo>
                  <a:cubicBezTo>
                    <a:pt x="131" y="240"/>
                    <a:pt x="130" y="239"/>
                    <a:pt x="130" y="238"/>
                  </a:cubicBezTo>
                  <a:cubicBezTo>
                    <a:pt x="144" y="254"/>
                    <a:pt x="166" y="265"/>
                    <a:pt x="189" y="265"/>
                  </a:cubicBezTo>
                  <a:cubicBezTo>
                    <a:pt x="209" y="265"/>
                    <a:pt x="227" y="258"/>
                    <a:pt x="241" y="246"/>
                  </a:cubicBezTo>
                  <a:cubicBezTo>
                    <a:pt x="291" y="302"/>
                    <a:pt x="291" y="302"/>
                    <a:pt x="291" y="302"/>
                  </a:cubicBezTo>
                  <a:lnTo>
                    <a:pt x="309" y="285"/>
                  </a:lnTo>
                  <a:close/>
                  <a:moveTo>
                    <a:pt x="156" y="151"/>
                  </a:moveTo>
                  <a:cubicBezTo>
                    <a:pt x="175" y="131"/>
                    <a:pt x="206" y="131"/>
                    <a:pt x="226" y="151"/>
                  </a:cubicBezTo>
                  <a:cubicBezTo>
                    <a:pt x="245" y="170"/>
                    <a:pt x="245" y="202"/>
                    <a:pt x="226" y="221"/>
                  </a:cubicBezTo>
                  <a:cubicBezTo>
                    <a:pt x="206" y="240"/>
                    <a:pt x="175" y="240"/>
                    <a:pt x="155" y="221"/>
                  </a:cubicBezTo>
                  <a:cubicBezTo>
                    <a:pt x="136" y="201"/>
                    <a:pt x="136" y="170"/>
                    <a:pt x="156" y="151"/>
                  </a:cubicBezTo>
                  <a:close/>
                  <a:moveTo>
                    <a:pt x="99" y="11"/>
                  </a:moveTo>
                  <a:cubicBezTo>
                    <a:pt x="153" y="11"/>
                    <a:pt x="185" y="25"/>
                    <a:pt x="185" y="36"/>
                  </a:cubicBezTo>
                  <a:cubicBezTo>
                    <a:pt x="185" y="46"/>
                    <a:pt x="153" y="61"/>
                    <a:pt x="99" y="61"/>
                  </a:cubicBezTo>
                  <a:cubicBezTo>
                    <a:pt x="46" y="61"/>
                    <a:pt x="13" y="46"/>
                    <a:pt x="13" y="36"/>
                  </a:cubicBezTo>
                  <a:cubicBezTo>
                    <a:pt x="13" y="25"/>
                    <a:pt x="46" y="11"/>
                    <a:pt x="99" y="11"/>
                  </a:cubicBezTo>
                  <a:close/>
                  <a:moveTo>
                    <a:pt x="11" y="60"/>
                  </a:moveTo>
                  <a:cubicBezTo>
                    <a:pt x="27" y="73"/>
                    <a:pt x="63" y="80"/>
                    <a:pt x="99" y="80"/>
                  </a:cubicBezTo>
                  <a:cubicBezTo>
                    <a:pt x="135" y="80"/>
                    <a:pt x="172" y="73"/>
                    <a:pt x="188" y="60"/>
                  </a:cubicBezTo>
                  <a:cubicBezTo>
                    <a:pt x="188" y="83"/>
                    <a:pt x="188" y="83"/>
                    <a:pt x="188" y="83"/>
                  </a:cubicBezTo>
                  <a:cubicBezTo>
                    <a:pt x="188" y="100"/>
                    <a:pt x="151" y="118"/>
                    <a:pt x="99" y="118"/>
                  </a:cubicBezTo>
                  <a:cubicBezTo>
                    <a:pt x="47" y="118"/>
                    <a:pt x="11" y="100"/>
                    <a:pt x="11" y="83"/>
                  </a:cubicBezTo>
                  <a:lnTo>
                    <a:pt x="11" y="60"/>
                  </a:lnTo>
                  <a:close/>
                  <a:moveTo>
                    <a:pt x="11" y="114"/>
                  </a:moveTo>
                  <a:cubicBezTo>
                    <a:pt x="27" y="129"/>
                    <a:pt x="60" y="139"/>
                    <a:pt x="99" y="139"/>
                  </a:cubicBezTo>
                  <a:cubicBezTo>
                    <a:pt x="108" y="139"/>
                    <a:pt x="117" y="138"/>
                    <a:pt x="126" y="137"/>
                  </a:cubicBezTo>
                  <a:cubicBezTo>
                    <a:pt x="119" y="145"/>
                    <a:pt x="114" y="155"/>
                    <a:pt x="112" y="166"/>
                  </a:cubicBezTo>
                  <a:cubicBezTo>
                    <a:pt x="111" y="169"/>
                    <a:pt x="110" y="172"/>
                    <a:pt x="110" y="175"/>
                  </a:cubicBezTo>
                  <a:cubicBezTo>
                    <a:pt x="106" y="175"/>
                    <a:pt x="103" y="176"/>
                    <a:pt x="99" y="176"/>
                  </a:cubicBezTo>
                  <a:cubicBezTo>
                    <a:pt x="47" y="176"/>
                    <a:pt x="11" y="157"/>
                    <a:pt x="11" y="141"/>
                  </a:cubicBezTo>
                  <a:lnTo>
                    <a:pt x="11" y="114"/>
                  </a:lnTo>
                  <a:close/>
                  <a:moveTo>
                    <a:pt x="99" y="233"/>
                  </a:moveTo>
                  <a:cubicBezTo>
                    <a:pt x="47" y="233"/>
                    <a:pt x="11" y="214"/>
                    <a:pt x="11" y="198"/>
                  </a:cubicBezTo>
                  <a:cubicBezTo>
                    <a:pt x="11" y="171"/>
                    <a:pt x="11" y="171"/>
                    <a:pt x="11" y="171"/>
                  </a:cubicBezTo>
                  <a:cubicBezTo>
                    <a:pt x="27" y="186"/>
                    <a:pt x="60" y="195"/>
                    <a:pt x="99" y="195"/>
                  </a:cubicBezTo>
                  <a:cubicBezTo>
                    <a:pt x="103" y="195"/>
                    <a:pt x="107" y="195"/>
                    <a:pt x="110" y="195"/>
                  </a:cubicBezTo>
                  <a:cubicBezTo>
                    <a:pt x="111" y="205"/>
                    <a:pt x="114" y="214"/>
                    <a:pt x="119" y="222"/>
                  </a:cubicBezTo>
                  <a:cubicBezTo>
                    <a:pt x="120" y="225"/>
                    <a:pt x="122" y="228"/>
                    <a:pt x="124" y="231"/>
                  </a:cubicBezTo>
                  <a:cubicBezTo>
                    <a:pt x="116" y="232"/>
                    <a:pt x="108" y="233"/>
                    <a:pt x="99" y="233"/>
                  </a:cubicBezTo>
                  <a:close/>
                  <a:moveTo>
                    <a:pt x="99" y="233"/>
                  </a:moveTo>
                  <a:cubicBezTo>
                    <a:pt x="99" y="233"/>
                    <a:pt x="99" y="233"/>
                    <a:pt x="99" y="233"/>
                  </a:cubicBezTo>
                </a:path>
              </a:pathLst>
            </a:custGeom>
            <a:solidFill>
              <a:srgbClr val="D6BB00"/>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 name="object33">
            <a:extLst>
              <a:ext uri="{FF2B5EF4-FFF2-40B4-BE49-F238E27FC236}">
                <a16:creationId xmlns:a16="http://schemas.microsoft.com/office/drawing/2014/main" id="{C854F759-E41D-458A-B6DE-C1FED96E0F52}"/>
              </a:ext>
            </a:extLst>
          </p:cNvPr>
          <p:cNvGrpSpPr/>
          <p:nvPr/>
        </p:nvGrpSpPr>
        <p:grpSpPr>
          <a:xfrm>
            <a:off x="7737419" y="3865371"/>
            <a:ext cx="452928" cy="452928"/>
            <a:chOff x="5802658" y="3249296"/>
            <a:chExt cx="339696" cy="339696"/>
          </a:xfrm>
        </p:grpSpPr>
        <p:sp>
          <p:nvSpPr>
            <p:cNvPr id="27" name="object 30">
              <a:extLst>
                <a:ext uri="{FF2B5EF4-FFF2-40B4-BE49-F238E27FC236}">
                  <a16:creationId xmlns:a16="http://schemas.microsoft.com/office/drawing/2014/main" id="{439A0E94-5513-44EE-BCD5-02AD0F151053}"/>
                </a:ext>
              </a:extLst>
            </p:cNvPr>
            <p:cNvSpPr/>
            <p:nvPr/>
          </p:nvSpPr>
          <p:spPr>
            <a:xfrm>
              <a:off x="5802658" y="3249296"/>
              <a:ext cx="339696" cy="3396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8" name="Freeform 157">
              <a:extLst>
                <a:ext uri="{FF2B5EF4-FFF2-40B4-BE49-F238E27FC236}">
                  <a16:creationId xmlns:a16="http://schemas.microsoft.com/office/drawing/2014/main" id="{46FD9BA5-6F91-4A5B-9229-E87EB66DAB94}"/>
                </a:ext>
              </a:extLst>
            </p:cNvPr>
            <p:cNvSpPr>
              <a:spLocks noEditPoints="1"/>
            </p:cNvSpPr>
            <p:nvPr/>
          </p:nvSpPr>
          <p:spPr bwMode="auto">
            <a:xfrm>
              <a:off x="5876462" y="3312782"/>
              <a:ext cx="192088" cy="212725"/>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rgbClr val="9DA71D"/>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 name="object 35">
            <a:extLst>
              <a:ext uri="{FF2B5EF4-FFF2-40B4-BE49-F238E27FC236}">
                <a16:creationId xmlns:a16="http://schemas.microsoft.com/office/drawing/2014/main" id="{DF7439B7-4316-405A-8431-947E33024DE0}"/>
              </a:ext>
            </a:extLst>
          </p:cNvPr>
          <p:cNvGrpSpPr/>
          <p:nvPr/>
        </p:nvGrpSpPr>
        <p:grpSpPr>
          <a:xfrm>
            <a:off x="4777888" y="2527131"/>
            <a:ext cx="508883" cy="508883"/>
            <a:chOff x="3595710" y="2232916"/>
            <a:chExt cx="381662" cy="381662"/>
          </a:xfrm>
        </p:grpSpPr>
        <p:sp>
          <p:nvSpPr>
            <p:cNvPr id="25" name="object 31">
              <a:extLst>
                <a:ext uri="{FF2B5EF4-FFF2-40B4-BE49-F238E27FC236}">
                  <a16:creationId xmlns:a16="http://schemas.microsoft.com/office/drawing/2014/main" id="{5F1C2842-4185-467D-B020-06F1E2D914BA}"/>
                </a:ext>
              </a:extLst>
            </p:cNvPr>
            <p:cNvSpPr/>
            <p:nvPr/>
          </p:nvSpPr>
          <p:spPr>
            <a:xfrm>
              <a:off x="3595710" y="2232916"/>
              <a:ext cx="381662" cy="3816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Freeform 22">
              <a:extLst>
                <a:ext uri="{FF2B5EF4-FFF2-40B4-BE49-F238E27FC236}">
                  <a16:creationId xmlns:a16="http://schemas.microsoft.com/office/drawing/2014/main" id="{D527B921-77D3-4F78-9F8A-CA919E827581}"/>
                </a:ext>
              </a:extLst>
            </p:cNvPr>
            <p:cNvSpPr>
              <a:spLocks noEditPoints="1"/>
            </p:cNvSpPr>
            <p:nvPr/>
          </p:nvSpPr>
          <p:spPr bwMode="auto">
            <a:xfrm>
              <a:off x="3669860" y="2322147"/>
              <a:ext cx="233363" cy="203200"/>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rgbClr val="9DA71D"/>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4" name="object36">
            <a:extLst>
              <a:ext uri="{FF2B5EF4-FFF2-40B4-BE49-F238E27FC236}">
                <a16:creationId xmlns:a16="http://schemas.microsoft.com/office/drawing/2014/main" id="{E3251E28-368D-490F-A109-DE93D684C0D7}"/>
              </a:ext>
            </a:extLst>
          </p:cNvPr>
          <p:cNvGrpSpPr/>
          <p:nvPr/>
        </p:nvGrpSpPr>
        <p:grpSpPr>
          <a:xfrm>
            <a:off x="3850712" y="4010831"/>
            <a:ext cx="452928" cy="452928"/>
            <a:chOff x="2900328" y="3345691"/>
            <a:chExt cx="339696" cy="339696"/>
          </a:xfrm>
        </p:grpSpPr>
        <p:sp>
          <p:nvSpPr>
            <p:cNvPr id="23" name="object 32">
              <a:extLst>
                <a:ext uri="{FF2B5EF4-FFF2-40B4-BE49-F238E27FC236}">
                  <a16:creationId xmlns:a16="http://schemas.microsoft.com/office/drawing/2014/main" id="{7E3B4ADF-8D17-4AFA-935A-41AB4102BAF6}"/>
                </a:ext>
              </a:extLst>
            </p:cNvPr>
            <p:cNvSpPr/>
            <p:nvPr/>
          </p:nvSpPr>
          <p:spPr>
            <a:xfrm>
              <a:off x="2900328" y="3345691"/>
              <a:ext cx="339696" cy="3396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4" name="Freeform 24">
              <a:extLst>
                <a:ext uri="{FF2B5EF4-FFF2-40B4-BE49-F238E27FC236}">
                  <a16:creationId xmlns:a16="http://schemas.microsoft.com/office/drawing/2014/main" id="{D7D62F79-2B69-4523-B3A6-3C48EC8B71B3}"/>
                </a:ext>
              </a:extLst>
            </p:cNvPr>
            <p:cNvSpPr>
              <a:spLocks noChangeAspect="1" noEditPoints="1"/>
            </p:cNvSpPr>
            <p:nvPr/>
          </p:nvSpPr>
          <p:spPr bwMode="auto">
            <a:xfrm>
              <a:off x="2960496" y="3421527"/>
              <a:ext cx="219360" cy="188024"/>
            </a:xfrm>
            <a:custGeom>
              <a:avLst/>
              <a:gdLst/>
              <a:ahLst/>
              <a:cxnLst>
                <a:cxn ang="0">
                  <a:pos x="68" y="53"/>
                </a:cxn>
                <a:cxn ang="0">
                  <a:pos x="63" y="58"/>
                </a:cxn>
                <a:cxn ang="0">
                  <a:pos x="5" y="58"/>
                </a:cxn>
                <a:cxn ang="0">
                  <a:pos x="0" y="53"/>
                </a:cxn>
                <a:cxn ang="0">
                  <a:pos x="0" y="4"/>
                </a:cxn>
                <a:cxn ang="0">
                  <a:pos x="5" y="0"/>
                </a:cxn>
                <a:cxn ang="0">
                  <a:pos x="63" y="0"/>
                </a:cxn>
                <a:cxn ang="0">
                  <a:pos x="68" y="4"/>
                </a:cxn>
                <a:cxn ang="0">
                  <a:pos x="68" y="53"/>
                </a:cxn>
                <a:cxn ang="0">
                  <a:pos x="63" y="14"/>
                </a:cxn>
                <a:cxn ang="0">
                  <a:pos x="63" y="10"/>
                </a:cxn>
                <a:cxn ang="0">
                  <a:pos x="63" y="4"/>
                </a:cxn>
                <a:cxn ang="0">
                  <a:pos x="31" y="4"/>
                </a:cxn>
                <a:cxn ang="0">
                  <a:pos x="29" y="9"/>
                </a:cxn>
                <a:cxn ang="0">
                  <a:pos x="5" y="9"/>
                </a:cxn>
                <a:cxn ang="0">
                  <a:pos x="5" y="14"/>
                </a:cxn>
                <a:cxn ang="0">
                  <a:pos x="63" y="14"/>
                </a:cxn>
                <a:cxn ang="0">
                  <a:pos x="63" y="53"/>
                </a:cxn>
                <a:cxn ang="0">
                  <a:pos x="63" y="48"/>
                </a:cxn>
                <a:cxn ang="0">
                  <a:pos x="5" y="48"/>
                </a:cxn>
                <a:cxn ang="0">
                  <a:pos x="5" y="53"/>
                </a:cxn>
                <a:cxn ang="0">
                  <a:pos x="63" y="53"/>
                </a:cxn>
                <a:cxn ang="0">
                  <a:pos x="24" y="7"/>
                </a:cxn>
                <a:cxn ang="0">
                  <a:pos x="24" y="2"/>
                </a:cxn>
                <a:cxn ang="0">
                  <a:pos x="9" y="2"/>
                </a:cxn>
                <a:cxn ang="0">
                  <a:pos x="9" y="7"/>
                </a:cxn>
                <a:cxn ang="0">
                  <a:pos x="24" y="7"/>
                </a:cxn>
                <a:cxn ang="0">
                  <a:pos x="34" y="17"/>
                </a:cxn>
                <a:cxn ang="0">
                  <a:pos x="19" y="31"/>
                </a:cxn>
                <a:cxn ang="0">
                  <a:pos x="34" y="46"/>
                </a:cxn>
                <a:cxn ang="0">
                  <a:pos x="48" y="31"/>
                </a:cxn>
                <a:cxn ang="0">
                  <a:pos x="34" y="17"/>
                </a:cxn>
                <a:cxn ang="0">
                  <a:pos x="34" y="41"/>
                </a:cxn>
                <a:cxn ang="0">
                  <a:pos x="24" y="31"/>
                </a:cxn>
                <a:cxn ang="0">
                  <a:pos x="34" y="21"/>
                </a:cxn>
                <a:cxn ang="0">
                  <a:pos x="43" y="31"/>
                </a:cxn>
                <a:cxn ang="0">
                  <a:pos x="34" y="41"/>
                </a:cxn>
                <a:cxn ang="0">
                  <a:pos x="34" y="25"/>
                </a:cxn>
                <a:cxn ang="0">
                  <a:pos x="28" y="31"/>
                </a:cxn>
                <a:cxn ang="0">
                  <a:pos x="29" y="32"/>
                </a:cxn>
                <a:cxn ang="0">
                  <a:pos x="30" y="31"/>
                </a:cxn>
                <a:cxn ang="0">
                  <a:pos x="34" y="27"/>
                </a:cxn>
                <a:cxn ang="0">
                  <a:pos x="35" y="26"/>
                </a:cxn>
                <a:cxn ang="0">
                  <a:pos x="34" y="25"/>
                </a:cxn>
              </a:cxnLst>
              <a:rect l="0" t="0" r="r" b="b"/>
              <a:pathLst>
                <a:path w="68" h="58">
                  <a:moveTo>
                    <a:pt x="68" y="53"/>
                  </a:moveTo>
                  <a:cubicBezTo>
                    <a:pt x="68" y="56"/>
                    <a:pt x="66" y="58"/>
                    <a:pt x="63" y="58"/>
                  </a:cubicBezTo>
                  <a:cubicBezTo>
                    <a:pt x="5" y="58"/>
                    <a:pt x="5" y="58"/>
                    <a:pt x="5" y="58"/>
                  </a:cubicBezTo>
                  <a:cubicBezTo>
                    <a:pt x="2" y="58"/>
                    <a:pt x="0" y="56"/>
                    <a:pt x="0" y="53"/>
                  </a:cubicBezTo>
                  <a:cubicBezTo>
                    <a:pt x="0" y="4"/>
                    <a:pt x="0" y="4"/>
                    <a:pt x="0" y="4"/>
                  </a:cubicBezTo>
                  <a:cubicBezTo>
                    <a:pt x="0" y="2"/>
                    <a:pt x="2" y="0"/>
                    <a:pt x="5" y="0"/>
                  </a:cubicBezTo>
                  <a:cubicBezTo>
                    <a:pt x="63" y="0"/>
                    <a:pt x="63" y="0"/>
                    <a:pt x="63" y="0"/>
                  </a:cubicBezTo>
                  <a:cubicBezTo>
                    <a:pt x="66" y="0"/>
                    <a:pt x="68" y="2"/>
                    <a:pt x="68" y="4"/>
                  </a:cubicBezTo>
                  <a:lnTo>
                    <a:pt x="68" y="53"/>
                  </a:lnTo>
                  <a:close/>
                  <a:moveTo>
                    <a:pt x="63" y="14"/>
                  </a:moveTo>
                  <a:cubicBezTo>
                    <a:pt x="63" y="10"/>
                    <a:pt x="63" y="10"/>
                    <a:pt x="63" y="10"/>
                  </a:cubicBezTo>
                  <a:cubicBezTo>
                    <a:pt x="63" y="4"/>
                    <a:pt x="63" y="4"/>
                    <a:pt x="63" y="4"/>
                  </a:cubicBezTo>
                  <a:cubicBezTo>
                    <a:pt x="31" y="4"/>
                    <a:pt x="31" y="4"/>
                    <a:pt x="31" y="4"/>
                  </a:cubicBezTo>
                  <a:cubicBezTo>
                    <a:pt x="29" y="9"/>
                    <a:pt x="29" y="9"/>
                    <a:pt x="29" y="9"/>
                  </a:cubicBezTo>
                  <a:cubicBezTo>
                    <a:pt x="5" y="9"/>
                    <a:pt x="5" y="9"/>
                    <a:pt x="5" y="9"/>
                  </a:cubicBezTo>
                  <a:cubicBezTo>
                    <a:pt x="5" y="14"/>
                    <a:pt x="5" y="14"/>
                    <a:pt x="5" y="14"/>
                  </a:cubicBezTo>
                  <a:lnTo>
                    <a:pt x="63" y="14"/>
                  </a:lnTo>
                  <a:close/>
                  <a:moveTo>
                    <a:pt x="63" y="53"/>
                  </a:moveTo>
                  <a:cubicBezTo>
                    <a:pt x="63" y="48"/>
                    <a:pt x="63" y="48"/>
                    <a:pt x="63" y="48"/>
                  </a:cubicBezTo>
                  <a:cubicBezTo>
                    <a:pt x="5" y="48"/>
                    <a:pt x="5" y="48"/>
                    <a:pt x="5" y="48"/>
                  </a:cubicBezTo>
                  <a:cubicBezTo>
                    <a:pt x="5" y="53"/>
                    <a:pt x="5" y="53"/>
                    <a:pt x="5" y="53"/>
                  </a:cubicBezTo>
                  <a:lnTo>
                    <a:pt x="63" y="53"/>
                  </a:lnTo>
                  <a:close/>
                  <a:moveTo>
                    <a:pt x="24" y="7"/>
                  </a:moveTo>
                  <a:cubicBezTo>
                    <a:pt x="24" y="2"/>
                    <a:pt x="24" y="2"/>
                    <a:pt x="24" y="2"/>
                  </a:cubicBezTo>
                  <a:cubicBezTo>
                    <a:pt x="9" y="2"/>
                    <a:pt x="9" y="2"/>
                    <a:pt x="9" y="2"/>
                  </a:cubicBezTo>
                  <a:cubicBezTo>
                    <a:pt x="9" y="7"/>
                    <a:pt x="9" y="7"/>
                    <a:pt x="9" y="7"/>
                  </a:cubicBezTo>
                  <a:lnTo>
                    <a:pt x="24" y="7"/>
                  </a:lnTo>
                  <a:close/>
                  <a:moveTo>
                    <a:pt x="34" y="17"/>
                  </a:moveTo>
                  <a:cubicBezTo>
                    <a:pt x="26" y="17"/>
                    <a:pt x="19" y="23"/>
                    <a:pt x="19" y="31"/>
                  </a:cubicBezTo>
                  <a:cubicBezTo>
                    <a:pt x="19" y="39"/>
                    <a:pt x="26" y="46"/>
                    <a:pt x="34" y="46"/>
                  </a:cubicBezTo>
                  <a:cubicBezTo>
                    <a:pt x="42" y="46"/>
                    <a:pt x="48" y="39"/>
                    <a:pt x="48" y="31"/>
                  </a:cubicBezTo>
                  <a:cubicBezTo>
                    <a:pt x="48" y="23"/>
                    <a:pt x="42" y="17"/>
                    <a:pt x="34" y="17"/>
                  </a:cubicBezTo>
                  <a:close/>
                  <a:moveTo>
                    <a:pt x="34" y="41"/>
                  </a:moveTo>
                  <a:cubicBezTo>
                    <a:pt x="28" y="41"/>
                    <a:pt x="24" y="37"/>
                    <a:pt x="24" y="31"/>
                  </a:cubicBezTo>
                  <a:cubicBezTo>
                    <a:pt x="24" y="26"/>
                    <a:pt x="28" y="21"/>
                    <a:pt x="34" y="21"/>
                  </a:cubicBezTo>
                  <a:cubicBezTo>
                    <a:pt x="39" y="21"/>
                    <a:pt x="43" y="26"/>
                    <a:pt x="43" y="31"/>
                  </a:cubicBezTo>
                  <a:cubicBezTo>
                    <a:pt x="43" y="37"/>
                    <a:pt x="39" y="41"/>
                    <a:pt x="34" y="41"/>
                  </a:cubicBezTo>
                  <a:close/>
                  <a:moveTo>
                    <a:pt x="34" y="25"/>
                  </a:moveTo>
                  <a:cubicBezTo>
                    <a:pt x="30" y="25"/>
                    <a:pt x="28" y="28"/>
                    <a:pt x="28" y="31"/>
                  </a:cubicBezTo>
                  <a:cubicBezTo>
                    <a:pt x="28" y="32"/>
                    <a:pt x="28" y="32"/>
                    <a:pt x="29" y="32"/>
                  </a:cubicBezTo>
                  <a:cubicBezTo>
                    <a:pt x="30" y="32"/>
                    <a:pt x="30" y="32"/>
                    <a:pt x="30" y="31"/>
                  </a:cubicBezTo>
                  <a:cubicBezTo>
                    <a:pt x="30" y="29"/>
                    <a:pt x="32" y="27"/>
                    <a:pt x="34" y="27"/>
                  </a:cubicBezTo>
                  <a:cubicBezTo>
                    <a:pt x="34" y="27"/>
                    <a:pt x="35" y="27"/>
                    <a:pt x="35" y="26"/>
                  </a:cubicBezTo>
                  <a:cubicBezTo>
                    <a:pt x="35" y="26"/>
                    <a:pt x="34" y="25"/>
                    <a:pt x="34" y="25"/>
                  </a:cubicBezTo>
                  <a:close/>
                </a:path>
              </a:pathLst>
            </a:custGeom>
            <a:solidFill>
              <a:srgbClr val="D6BB00"/>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15" name="文本框 39">
            <a:extLst>
              <a:ext uri="{FF2B5EF4-FFF2-40B4-BE49-F238E27FC236}">
                <a16:creationId xmlns:a16="http://schemas.microsoft.com/office/drawing/2014/main" id="{C85AF86B-DB65-4411-8B38-7051911FFEA1}"/>
              </a:ext>
            </a:extLst>
          </p:cNvPr>
          <p:cNvSpPr txBox="1"/>
          <p:nvPr/>
        </p:nvSpPr>
        <p:spPr>
          <a:xfrm>
            <a:off x="7259907" y="1697574"/>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6" name="Shape 358">
            <a:extLst>
              <a:ext uri="{FF2B5EF4-FFF2-40B4-BE49-F238E27FC236}">
                <a16:creationId xmlns:a16="http://schemas.microsoft.com/office/drawing/2014/main" id="{E3502345-2551-49A9-B142-89A31D98AF2F}"/>
              </a:ext>
            </a:extLst>
          </p:cNvPr>
          <p:cNvSpPr txBox="1"/>
          <p:nvPr/>
        </p:nvSpPr>
        <p:spPr>
          <a:xfrm>
            <a:off x="7363786" y="2053526"/>
            <a:ext cx="2750794"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7" name="文本框 42">
            <a:extLst>
              <a:ext uri="{FF2B5EF4-FFF2-40B4-BE49-F238E27FC236}">
                <a16:creationId xmlns:a16="http://schemas.microsoft.com/office/drawing/2014/main" id="{5E1758EC-47F5-40EB-AA4A-0BD5B154F5EA}"/>
              </a:ext>
            </a:extLst>
          </p:cNvPr>
          <p:cNvSpPr txBox="1"/>
          <p:nvPr/>
        </p:nvSpPr>
        <p:spPr>
          <a:xfrm>
            <a:off x="2745058" y="1828201"/>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8" name="Shape 358">
            <a:extLst>
              <a:ext uri="{FF2B5EF4-FFF2-40B4-BE49-F238E27FC236}">
                <a16:creationId xmlns:a16="http://schemas.microsoft.com/office/drawing/2014/main" id="{7C07E7C5-0606-474A-BAF4-CC75B75342A3}"/>
              </a:ext>
            </a:extLst>
          </p:cNvPr>
          <p:cNvSpPr txBox="1"/>
          <p:nvPr/>
        </p:nvSpPr>
        <p:spPr>
          <a:xfrm>
            <a:off x="1531885" y="2186899"/>
            <a:ext cx="2719579"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9" name="文本框 45">
            <a:extLst>
              <a:ext uri="{FF2B5EF4-FFF2-40B4-BE49-F238E27FC236}">
                <a16:creationId xmlns:a16="http://schemas.microsoft.com/office/drawing/2014/main" id="{661D0C45-EE76-44FC-BDA1-D388914071FB}"/>
              </a:ext>
            </a:extLst>
          </p:cNvPr>
          <p:cNvSpPr txBox="1"/>
          <p:nvPr/>
        </p:nvSpPr>
        <p:spPr>
          <a:xfrm>
            <a:off x="8597807" y="3359318"/>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20" name="Shape 358">
            <a:extLst>
              <a:ext uri="{FF2B5EF4-FFF2-40B4-BE49-F238E27FC236}">
                <a16:creationId xmlns:a16="http://schemas.microsoft.com/office/drawing/2014/main" id="{E81C7BB1-CB93-4F58-A368-CB07132012AD}"/>
              </a:ext>
            </a:extLst>
          </p:cNvPr>
          <p:cNvSpPr txBox="1"/>
          <p:nvPr/>
        </p:nvSpPr>
        <p:spPr>
          <a:xfrm>
            <a:off x="8701686" y="3715270"/>
            <a:ext cx="274820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21" name="文本框 48">
            <a:extLst>
              <a:ext uri="{FF2B5EF4-FFF2-40B4-BE49-F238E27FC236}">
                <a16:creationId xmlns:a16="http://schemas.microsoft.com/office/drawing/2014/main" id="{9B1E2614-DAB5-427F-84F9-ABE7273B859D}"/>
              </a:ext>
            </a:extLst>
          </p:cNvPr>
          <p:cNvSpPr txBox="1"/>
          <p:nvPr/>
        </p:nvSpPr>
        <p:spPr>
          <a:xfrm>
            <a:off x="1894031" y="3562516"/>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22" name="Shape 358">
            <a:extLst>
              <a:ext uri="{FF2B5EF4-FFF2-40B4-BE49-F238E27FC236}">
                <a16:creationId xmlns:a16="http://schemas.microsoft.com/office/drawing/2014/main" id="{E269DF0A-F2B9-4A55-8809-A14E69470320}"/>
              </a:ext>
            </a:extLst>
          </p:cNvPr>
          <p:cNvSpPr txBox="1"/>
          <p:nvPr/>
        </p:nvSpPr>
        <p:spPr>
          <a:xfrm>
            <a:off x="632378" y="3921214"/>
            <a:ext cx="2768059"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Tree>
    <p:extLst>
      <p:ext uri="{BB962C8B-B14F-4D97-AF65-F5344CB8AC3E}">
        <p14:creationId xmlns:p14="http://schemas.microsoft.com/office/powerpoint/2010/main" val="318550762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randombar(horizontal)">
                                      <p:cBhvr>
                                        <p:cTn id="35" dur="500"/>
                                        <p:tgtEl>
                                          <p:spTgt spid="2"/>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6500"/>
                            </p:stCondLst>
                            <p:childTnLst>
                              <p:par>
                                <p:cTn id="57" presetID="53" presetClass="entr" presetSubtype="16"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par>
                          <p:cTn id="62" fill="hold">
                            <p:stCondLst>
                              <p:cond delay="7000"/>
                            </p:stCondLst>
                            <p:childTnLst>
                              <p:par>
                                <p:cTn id="63" presetID="53" presetClass="entr" presetSubtype="16"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childTnLst>
                          </p:cTn>
                        </p:par>
                        <p:par>
                          <p:cTn id="68" fill="hold">
                            <p:stCondLst>
                              <p:cond delay="7500"/>
                            </p:stCondLst>
                            <p:childTnLst>
                              <p:par>
                                <p:cTn id="69" presetID="53" presetClass="entr" presetSubtype="16"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Effect transition="in" filter="fade">
                                      <p:cBhvr>
                                        <p:cTn id="73" dur="500"/>
                                        <p:tgtEl>
                                          <p:spTgt spid="17"/>
                                        </p:tgtEl>
                                      </p:cBhvr>
                                    </p:animEffect>
                                  </p:childTnLst>
                                </p:cTn>
                              </p:par>
                            </p:childTnLst>
                          </p:cTn>
                        </p:par>
                        <p:par>
                          <p:cTn id="74" fill="hold">
                            <p:stCondLst>
                              <p:cond delay="8000"/>
                            </p:stCondLst>
                            <p:childTnLst>
                              <p:par>
                                <p:cTn id="75" presetID="53" presetClass="entr" presetSubtype="16"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childTnLst>
                          </p:cTn>
                        </p:par>
                        <p:par>
                          <p:cTn id="80" fill="hold">
                            <p:stCondLst>
                              <p:cond delay="8500"/>
                            </p:stCondLst>
                            <p:childTnLst>
                              <p:par>
                                <p:cTn id="81" presetID="53" presetClass="entr" presetSubtype="16"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p:cTn id="83" dur="500" fill="hold"/>
                                        <p:tgtEl>
                                          <p:spTgt spid="15"/>
                                        </p:tgtEl>
                                        <p:attrNameLst>
                                          <p:attrName>ppt_w</p:attrName>
                                        </p:attrNameLst>
                                      </p:cBhvr>
                                      <p:tavLst>
                                        <p:tav tm="0">
                                          <p:val>
                                            <p:fltVal val="0"/>
                                          </p:val>
                                        </p:tav>
                                        <p:tav tm="100000">
                                          <p:val>
                                            <p:strVal val="#ppt_w"/>
                                          </p:val>
                                        </p:tav>
                                      </p:tavLst>
                                    </p:anim>
                                    <p:anim calcmode="lin" valueType="num">
                                      <p:cBhvr>
                                        <p:cTn id="84" dur="500" fill="hold"/>
                                        <p:tgtEl>
                                          <p:spTgt spid="15"/>
                                        </p:tgtEl>
                                        <p:attrNameLst>
                                          <p:attrName>ppt_h</p:attrName>
                                        </p:attrNameLst>
                                      </p:cBhvr>
                                      <p:tavLst>
                                        <p:tav tm="0">
                                          <p:val>
                                            <p:fltVal val="0"/>
                                          </p:val>
                                        </p:tav>
                                        <p:tav tm="100000">
                                          <p:val>
                                            <p:strVal val="#ppt_h"/>
                                          </p:val>
                                        </p:tav>
                                      </p:tavLst>
                                    </p:anim>
                                    <p:animEffect transition="in" filter="fade">
                                      <p:cBhvr>
                                        <p:cTn id="85" dur="500"/>
                                        <p:tgtEl>
                                          <p:spTgt spid="15"/>
                                        </p:tgtEl>
                                      </p:cBhvr>
                                    </p:animEffect>
                                  </p:childTnLst>
                                </p:cTn>
                              </p:par>
                            </p:childTnLst>
                          </p:cTn>
                        </p:par>
                        <p:par>
                          <p:cTn id="86" fill="hold">
                            <p:stCondLst>
                              <p:cond delay="9000"/>
                            </p:stCondLst>
                            <p:childTnLst>
                              <p:par>
                                <p:cTn id="87" presetID="53" presetClass="entr" presetSubtype="16"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9500"/>
                            </p:stCondLst>
                            <p:childTnLst>
                              <p:par>
                                <p:cTn id="93" presetID="53" presetClass="entr" presetSubtype="16" fill="hold" grpId="0" nodeType="after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animEffect transition="in" filter="fade">
                                      <p:cBhvr>
                                        <p:cTn id="97" dur="500"/>
                                        <p:tgtEl>
                                          <p:spTgt spid="19"/>
                                        </p:tgtEl>
                                      </p:cBhvr>
                                    </p:animEffect>
                                  </p:childTnLst>
                                </p:cTn>
                              </p:par>
                            </p:childTnLst>
                          </p:cTn>
                        </p:par>
                        <p:par>
                          <p:cTn id="98" fill="hold">
                            <p:stCondLst>
                              <p:cond delay="10000"/>
                            </p:stCondLst>
                            <p:childTnLst>
                              <p:par>
                                <p:cTn id="99" presetID="53" presetClass="entr" presetSubtype="16"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p:cTn id="101" dur="500" fill="hold"/>
                                        <p:tgtEl>
                                          <p:spTgt spid="20"/>
                                        </p:tgtEl>
                                        <p:attrNameLst>
                                          <p:attrName>ppt_w</p:attrName>
                                        </p:attrNameLst>
                                      </p:cBhvr>
                                      <p:tavLst>
                                        <p:tav tm="0">
                                          <p:val>
                                            <p:fltVal val="0"/>
                                          </p:val>
                                        </p:tav>
                                        <p:tav tm="100000">
                                          <p:val>
                                            <p:strVal val="#ppt_w"/>
                                          </p:val>
                                        </p:tav>
                                      </p:tavLst>
                                    </p:anim>
                                    <p:anim calcmode="lin" valueType="num">
                                      <p:cBhvr>
                                        <p:cTn id="102" dur="500" fill="hold"/>
                                        <p:tgtEl>
                                          <p:spTgt spid="20"/>
                                        </p:tgtEl>
                                        <p:attrNameLst>
                                          <p:attrName>ppt_h</p:attrName>
                                        </p:attrNameLst>
                                      </p:cBhvr>
                                      <p:tavLst>
                                        <p:tav tm="0">
                                          <p:val>
                                            <p:fltVal val="0"/>
                                          </p:val>
                                        </p:tav>
                                        <p:tav tm="100000">
                                          <p:val>
                                            <p:strVal val="#ppt_h"/>
                                          </p:val>
                                        </p:tav>
                                      </p:tavLst>
                                    </p:anim>
                                    <p:animEffect transition="in" filter="fade">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7" grpId="0" animBg="1"/>
      <p:bldP spid="8" grpId="0" animBg="1"/>
      <p:bldP spid="9" grpId="0" animBg="1"/>
      <p:bldP spid="10" grpId="0" animBg="1"/>
      <p:bldP spid="15" grpId="0"/>
      <p:bldP spid="16" grpId="0"/>
      <p:bldP spid="17" grpId="0"/>
      <p:bldP spid="18" grpId="0"/>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7C54813-D182-4CE0-900E-67C11EA96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436" y="852694"/>
            <a:ext cx="3603427" cy="3603427"/>
          </a:xfrm>
          <a:prstGeom prst="rect">
            <a:avLst/>
          </a:prstGeom>
        </p:spPr>
      </p:pic>
      <p:pic>
        <p:nvPicPr>
          <p:cNvPr id="15" name="图片 14">
            <a:extLst>
              <a:ext uri="{FF2B5EF4-FFF2-40B4-BE49-F238E27FC236}">
                <a16:creationId xmlns:a16="http://schemas.microsoft.com/office/drawing/2014/main" id="{6F32A859-97F4-461C-A011-27E368495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6338" y="-667249"/>
            <a:ext cx="11362004" cy="6363698"/>
          </a:xfrm>
          <a:prstGeom prst="rect">
            <a:avLst/>
          </a:prstGeom>
        </p:spPr>
      </p:pic>
      <p:sp>
        <p:nvSpPr>
          <p:cNvPr id="6" name="文本框 5">
            <a:extLst>
              <a:ext uri="{FF2B5EF4-FFF2-40B4-BE49-F238E27FC236}">
                <a16:creationId xmlns:a16="http://schemas.microsoft.com/office/drawing/2014/main" id="{84BC17A3-630E-46CF-90D6-4DEF1716FC81}"/>
              </a:ext>
            </a:extLst>
          </p:cNvPr>
          <p:cNvSpPr txBox="1"/>
          <p:nvPr/>
        </p:nvSpPr>
        <p:spPr>
          <a:xfrm>
            <a:off x="3385824" y="4570555"/>
            <a:ext cx="5255760" cy="583565"/>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rgbClr val="9DA71D"/>
                </a:solidFill>
                <a:latin typeface="楷体" panose="02010609060101010101" pitchFamily="49" charset="-122"/>
                <a:ea typeface="楷体" panose="02010609060101010101" pitchFamily="49" charset="-122"/>
                <a:sym typeface="+mn-ea"/>
              </a:rPr>
              <a:t>基础工具讲解</a:t>
            </a:r>
            <a:endParaRPr lang="zh-CN" altLang="en-US" sz="3200" b="1" dirty="0">
              <a:solidFill>
                <a:srgbClr val="9DA71D"/>
              </a:solidFill>
              <a:latin typeface="方正舒体" panose="02010601030101010101" pitchFamily="2" charset="-122"/>
              <a:ea typeface="方正舒体" panose="02010601030101010101" pitchFamily="2" charset="-122"/>
            </a:endParaRPr>
          </a:p>
        </p:txBody>
      </p:sp>
      <p:pic>
        <p:nvPicPr>
          <p:cNvPr id="12" name="图片 11">
            <a:extLst>
              <a:ext uri="{FF2B5EF4-FFF2-40B4-BE49-F238E27FC236}">
                <a16:creationId xmlns:a16="http://schemas.microsoft.com/office/drawing/2014/main" id="{99E0D64A-12C7-4CD0-B56E-7EAFADC1B682}"/>
              </a:ext>
            </a:extLst>
          </p:cNvPr>
          <p:cNvPicPr>
            <a:picLocks noChangeAspect="1"/>
          </p:cNvPicPr>
          <p:nvPr/>
        </p:nvPicPr>
        <p:blipFill rotWithShape="1">
          <a:blip r:embed="rId6">
            <a:extLst>
              <a:ext uri="{28A0092B-C50C-407E-A947-70E740481C1C}">
                <a14:useLocalDpi xmlns:a14="http://schemas.microsoft.com/office/drawing/2010/main" val="0"/>
              </a:ext>
            </a:extLst>
          </a:blip>
          <a:srcRect l="66203" t="1838" r="-49" b="-1838"/>
          <a:stretch/>
        </p:blipFill>
        <p:spPr>
          <a:xfrm>
            <a:off x="237744" y="529464"/>
            <a:ext cx="3391920" cy="3482375"/>
          </a:xfrm>
          <a:prstGeom prst="rect">
            <a:avLst/>
          </a:prstGeom>
        </p:spPr>
      </p:pic>
      <p:sp>
        <p:nvSpPr>
          <p:cNvPr id="5" name="文本框 4">
            <a:extLst>
              <a:ext uri="{FF2B5EF4-FFF2-40B4-BE49-F238E27FC236}">
                <a16:creationId xmlns:a16="http://schemas.microsoft.com/office/drawing/2014/main" id="{C612F6C5-9669-4F7D-8072-165F015DE93D}"/>
              </a:ext>
            </a:extLst>
          </p:cNvPr>
          <p:cNvSpPr txBox="1"/>
          <p:nvPr/>
        </p:nvSpPr>
        <p:spPr>
          <a:xfrm>
            <a:off x="5313237" y="2054244"/>
            <a:ext cx="1323826" cy="1200329"/>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rgbClr val="9DA71D"/>
                </a:solidFill>
                <a:latin typeface="方正舒体" panose="02010601030101010101" pitchFamily="2" charset="-122"/>
                <a:ea typeface="方正舒体" panose="02010601030101010101" pitchFamily="2" charset="-122"/>
              </a:rPr>
              <a:t>04</a:t>
            </a:r>
            <a:endParaRPr lang="zh-CN" altLang="en-US" sz="7200" b="1" dirty="0">
              <a:solidFill>
                <a:srgbClr val="9DA71D"/>
              </a:solidFill>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16179456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4FD7EA-D9E7-49F9-A96C-3D2FE797B31C}"/>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5D098E9E-3AAB-487D-A7EA-D956E2731CBC}"/>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5FBD5AEB-E15B-4381-9224-7AF9F6FD3A59}"/>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E015DA0B-2A1F-4548-B9A5-26EC05616E13}"/>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grpSp>
        <p:nvGrpSpPr>
          <p:cNvPr id="6" name="组合 5">
            <a:extLst>
              <a:ext uri="{FF2B5EF4-FFF2-40B4-BE49-F238E27FC236}">
                <a16:creationId xmlns:a16="http://schemas.microsoft.com/office/drawing/2014/main" id="{2C44583A-3DDF-4CE8-A7A7-D25E23B76A6F}"/>
              </a:ext>
            </a:extLst>
          </p:cNvPr>
          <p:cNvGrpSpPr/>
          <p:nvPr/>
        </p:nvGrpSpPr>
        <p:grpSpPr>
          <a:xfrm>
            <a:off x="2523285" y="1876922"/>
            <a:ext cx="6393343" cy="3854944"/>
            <a:chOff x="2514141" y="1416674"/>
            <a:chExt cx="6393343" cy="3854944"/>
          </a:xfrm>
        </p:grpSpPr>
        <p:sp>
          <p:nvSpPr>
            <p:cNvPr id="15" name="Freeform 53">
              <a:extLst>
                <a:ext uri="{FF2B5EF4-FFF2-40B4-BE49-F238E27FC236}">
                  <a16:creationId xmlns:a16="http://schemas.microsoft.com/office/drawing/2014/main" id="{321FBD20-F709-4288-B2F1-76842453D745}"/>
                </a:ext>
              </a:extLst>
            </p:cNvPr>
            <p:cNvSpPr/>
            <p:nvPr/>
          </p:nvSpPr>
          <p:spPr bwMode="auto">
            <a:xfrm>
              <a:off x="2514141" y="3245475"/>
              <a:ext cx="3291613" cy="2026143"/>
            </a:xfrm>
            <a:custGeom>
              <a:avLst/>
              <a:gdLst>
                <a:gd name="T0" fmla="*/ 112 w 112"/>
                <a:gd name="T1" fmla="*/ 69 h 69"/>
                <a:gd name="T2" fmla="*/ 87 w 112"/>
                <a:gd name="T3" fmla="*/ 55 h 69"/>
                <a:gd name="T4" fmla="*/ 25 w 112"/>
                <a:gd name="T5" fmla="*/ 55 h 69"/>
                <a:gd name="T6" fmla="*/ 0 w 112"/>
                <a:gd name="T7" fmla="*/ 30 h 69"/>
                <a:gd name="T8" fmla="*/ 0 w 112"/>
                <a:gd name="T9" fmla="*/ 25 h 69"/>
                <a:gd name="T10" fmla="*/ 25 w 112"/>
                <a:gd name="T11" fmla="*/ 0 h 69"/>
                <a:gd name="T12" fmla="*/ 87 w 112"/>
                <a:gd name="T13" fmla="*/ 0 h 69"/>
                <a:gd name="T14" fmla="*/ 112 w 112"/>
                <a:gd name="T15" fmla="*/ 25 h 69"/>
                <a:gd name="T16" fmla="*/ 112 w 112"/>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69">
                  <a:moveTo>
                    <a:pt x="112" y="69"/>
                  </a:moveTo>
                  <a:cubicBezTo>
                    <a:pt x="107" y="61"/>
                    <a:pt x="98" y="55"/>
                    <a:pt x="87" y="55"/>
                  </a:cubicBezTo>
                  <a:cubicBezTo>
                    <a:pt x="25" y="55"/>
                    <a:pt x="25" y="55"/>
                    <a:pt x="25" y="55"/>
                  </a:cubicBezTo>
                  <a:cubicBezTo>
                    <a:pt x="11" y="55"/>
                    <a:pt x="0" y="43"/>
                    <a:pt x="0" y="30"/>
                  </a:cubicBezTo>
                  <a:cubicBezTo>
                    <a:pt x="0" y="25"/>
                    <a:pt x="0" y="25"/>
                    <a:pt x="0" y="25"/>
                  </a:cubicBezTo>
                  <a:cubicBezTo>
                    <a:pt x="0" y="11"/>
                    <a:pt x="11" y="0"/>
                    <a:pt x="25" y="0"/>
                  </a:cubicBezTo>
                  <a:cubicBezTo>
                    <a:pt x="87" y="0"/>
                    <a:pt x="87" y="0"/>
                    <a:pt x="87" y="0"/>
                  </a:cubicBezTo>
                  <a:cubicBezTo>
                    <a:pt x="101" y="0"/>
                    <a:pt x="112" y="11"/>
                    <a:pt x="112" y="25"/>
                  </a:cubicBezTo>
                  <a:lnTo>
                    <a:pt x="112" y="69"/>
                  </a:ln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16" name="Freeform 56">
              <a:extLst>
                <a:ext uri="{FF2B5EF4-FFF2-40B4-BE49-F238E27FC236}">
                  <a16:creationId xmlns:a16="http://schemas.microsoft.com/office/drawing/2014/main" id="{4190EDCB-2CF2-4D64-BFA3-EC268C4A344A}"/>
                </a:ext>
              </a:extLst>
            </p:cNvPr>
            <p:cNvSpPr/>
            <p:nvPr/>
          </p:nvSpPr>
          <p:spPr bwMode="auto">
            <a:xfrm>
              <a:off x="3285532" y="1846484"/>
              <a:ext cx="2503285" cy="1500591"/>
            </a:xfrm>
            <a:custGeom>
              <a:avLst/>
              <a:gdLst>
                <a:gd name="T0" fmla="*/ 85 w 85"/>
                <a:gd name="T1" fmla="*/ 51 h 51"/>
                <a:gd name="T2" fmla="*/ 66 w 85"/>
                <a:gd name="T3" fmla="*/ 40 h 51"/>
                <a:gd name="T4" fmla="*/ 19 w 85"/>
                <a:gd name="T5" fmla="*/ 40 h 51"/>
                <a:gd name="T6" fmla="*/ 0 w 85"/>
                <a:gd name="T7" fmla="*/ 22 h 51"/>
                <a:gd name="T8" fmla="*/ 0 w 85"/>
                <a:gd name="T9" fmla="*/ 18 h 51"/>
                <a:gd name="T10" fmla="*/ 19 w 85"/>
                <a:gd name="T11" fmla="*/ 0 h 51"/>
                <a:gd name="T12" fmla="*/ 66 w 85"/>
                <a:gd name="T13" fmla="*/ 0 h 51"/>
                <a:gd name="T14" fmla="*/ 85 w 85"/>
                <a:gd name="T15" fmla="*/ 18 h 51"/>
                <a:gd name="T16" fmla="*/ 85 w 85"/>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1">
                  <a:moveTo>
                    <a:pt x="85" y="51"/>
                  </a:moveTo>
                  <a:cubicBezTo>
                    <a:pt x="81" y="45"/>
                    <a:pt x="74" y="40"/>
                    <a:pt x="66" y="40"/>
                  </a:cubicBezTo>
                  <a:cubicBezTo>
                    <a:pt x="19" y="40"/>
                    <a:pt x="19" y="40"/>
                    <a:pt x="19" y="40"/>
                  </a:cubicBezTo>
                  <a:cubicBezTo>
                    <a:pt x="9" y="40"/>
                    <a:pt x="0" y="32"/>
                    <a:pt x="0" y="22"/>
                  </a:cubicBezTo>
                  <a:cubicBezTo>
                    <a:pt x="0" y="18"/>
                    <a:pt x="0" y="18"/>
                    <a:pt x="0" y="18"/>
                  </a:cubicBezTo>
                  <a:cubicBezTo>
                    <a:pt x="0" y="8"/>
                    <a:pt x="9" y="0"/>
                    <a:pt x="19" y="0"/>
                  </a:cubicBezTo>
                  <a:cubicBezTo>
                    <a:pt x="66" y="0"/>
                    <a:pt x="66" y="0"/>
                    <a:pt x="66" y="0"/>
                  </a:cubicBezTo>
                  <a:cubicBezTo>
                    <a:pt x="76" y="0"/>
                    <a:pt x="85" y="8"/>
                    <a:pt x="85" y="18"/>
                  </a:cubicBezTo>
                  <a:lnTo>
                    <a:pt x="85" y="51"/>
                  </a:ln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17" name="Freeform 58">
              <a:extLst>
                <a:ext uri="{FF2B5EF4-FFF2-40B4-BE49-F238E27FC236}">
                  <a16:creationId xmlns:a16="http://schemas.microsoft.com/office/drawing/2014/main" id="{D3107FD2-3659-4426-A3A6-D53727471580}"/>
                </a:ext>
              </a:extLst>
            </p:cNvPr>
            <p:cNvSpPr/>
            <p:nvPr/>
          </p:nvSpPr>
          <p:spPr bwMode="auto">
            <a:xfrm>
              <a:off x="5968541" y="2608210"/>
              <a:ext cx="2938943" cy="1791027"/>
            </a:xfrm>
            <a:custGeom>
              <a:avLst/>
              <a:gdLst>
                <a:gd name="T0" fmla="*/ 0 w 100"/>
                <a:gd name="T1" fmla="*/ 61 h 61"/>
                <a:gd name="T2" fmla="*/ 22 w 100"/>
                <a:gd name="T3" fmla="*/ 48 h 61"/>
                <a:gd name="T4" fmla="*/ 78 w 100"/>
                <a:gd name="T5" fmla="*/ 48 h 61"/>
                <a:gd name="T6" fmla="*/ 100 w 100"/>
                <a:gd name="T7" fmla="*/ 26 h 61"/>
                <a:gd name="T8" fmla="*/ 100 w 100"/>
                <a:gd name="T9" fmla="*/ 22 h 61"/>
                <a:gd name="T10" fmla="*/ 78 w 100"/>
                <a:gd name="T11" fmla="*/ 0 h 61"/>
                <a:gd name="T12" fmla="*/ 22 w 100"/>
                <a:gd name="T13" fmla="*/ 0 h 61"/>
                <a:gd name="T14" fmla="*/ 0 w 100"/>
                <a:gd name="T15" fmla="*/ 22 h 61"/>
                <a:gd name="T16" fmla="*/ 0 w 100"/>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1">
                  <a:moveTo>
                    <a:pt x="0" y="61"/>
                  </a:moveTo>
                  <a:cubicBezTo>
                    <a:pt x="4" y="54"/>
                    <a:pt x="13" y="48"/>
                    <a:pt x="22" y="48"/>
                  </a:cubicBezTo>
                  <a:cubicBezTo>
                    <a:pt x="78" y="48"/>
                    <a:pt x="78" y="48"/>
                    <a:pt x="78" y="48"/>
                  </a:cubicBezTo>
                  <a:cubicBezTo>
                    <a:pt x="90" y="48"/>
                    <a:pt x="100" y="38"/>
                    <a:pt x="100" y="26"/>
                  </a:cubicBezTo>
                  <a:cubicBezTo>
                    <a:pt x="100" y="22"/>
                    <a:pt x="100" y="22"/>
                    <a:pt x="100" y="22"/>
                  </a:cubicBezTo>
                  <a:cubicBezTo>
                    <a:pt x="100" y="10"/>
                    <a:pt x="90" y="0"/>
                    <a:pt x="78" y="0"/>
                  </a:cubicBezTo>
                  <a:cubicBezTo>
                    <a:pt x="22" y="0"/>
                    <a:pt x="22" y="0"/>
                    <a:pt x="22" y="0"/>
                  </a:cubicBezTo>
                  <a:cubicBezTo>
                    <a:pt x="10" y="0"/>
                    <a:pt x="0" y="10"/>
                    <a:pt x="0" y="22"/>
                  </a:cubicBezTo>
                  <a:lnTo>
                    <a:pt x="0" y="61"/>
                  </a:ln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18" name="Freeform 60">
              <a:extLst>
                <a:ext uri="{FF2B5EF4-FFF2-40B4-BE49-F238E27FC236}">
                  <a16:creationId xmlns:a16="http://schemas.microsoft.com/office/drawing/2014/main" id="{A4ADB9DF-8ED7-4059-9E52-A060E6B82C66}"/>
                </a:ext>
              </a:extLst>
            </p:cNvPr>
            <p:cNvSpPr/>
            <p:nvPr/>
          </p:nvSpPr>
          <p:spPr bwMode="auto">
            <a:xfrm>
              <a:off x="5968541" y="1416674"/>
              <a:ext cx="2116037" cy="1293136"/>
            </a:xfrm>
            <a:custGeom>
              <a:avLst/>
              <a:gdLst>
                <a:gd name="T0" fmla="*/ 0 w 72"/>
                <a:gd name="T1" fmla="*/ 44 h 44"/>
                <a:gd name="T2" fmla="*/ 16 w 72"/>
                <a:gd name="T3" fmla="*/ 34 h 44"/>
                <a:gd name="T4" fmla="*/ 56 w 72"/>
                <a:gd name="T5" fmla="*/ 34 h 44"/>
                <a:gd name="T6" fmla="*/ 72 w 72"/>
                <a:gd name="T7" fmla="*/ 18 h 44"/>
                <a:gd name="T8" fmla="*/ 72 w 72"/>
                <a:gd name="T9" fmla="*/ 16 h 44"/>
                <a:gd name="T10" fmla="*/ 56 w 72"/>
                <a:gd name="T11" fmla="*/ 0 h 44"/>
                <a:gd name="T12" fmla="*/ 16 w 72"/>
                <a:gd name="T13" fmla="*/ 0 h 44"/>
                <a:gd name="T14" fmla="*/ 0 w 72"/>
                <a:gd name="T15" fmla="*/ 16 h 44"/>
                <a:gd name="T16" fmla="*/ 0 w 7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nvGrpSpPr>
            <p:cNvPr id="19" name="Group 26">
              <a:extLst>
                <a:ext uri="{FF2B5EF4-FFF2-40B4-BE49-F238E27FC236}">
                  <a16:creationId xmlns:a16="http://schemas.microsoft.com/office/drawing/2014/main" id="{D380AD43-C408-499F-B99A-DE5344AC93E9}"/>
                </a:ext>
              </a:extLst>
            </p:cNvPr>
            <p:cNvGrpSpPr/>
            <p:nvPr/>
          </p:nvGrpSpPr>
          <p:grpSpPr>
            <a:xfrm>
              <a:off x="3030150" y="3852822"/>
              <a:ext cx="493499" cy="489388"/>
              <a:chOff x="8469313" y="3354388"/>
              <a:chExt cx="479426" cy="477837"/>
            </a:xfrm>
            <a:solidFill>
              <a:schemeClr val="bg1"/>
            </a:solidFill>
          </p:grpSpPr>
          <p:sp>
            <p:nvSpPr>
              <p:cNvPr id="32" name="Rectangle 27">
                <a:extLst>
                  <a:ext uri="{FF2B5EF4-FFF2-40B4-BE49-F238E27FC236}">
                    <a16:creationId xmlns:a16="http://schemas.microsoft.com/office/drawing/2014/main" id="{8C2B7575-A1A1-4597-9D48-6225DF3A2958}"/>
                  </a:ext>
                </a:extLst>
              </p:cNvPr>
              <p:cNvSpPr>
                <a:spLocks noChangeArrowheads="1"/>
              </p:cNvSpPr>
              <p:nvPr/>
            </p:nvSpPr>
            <p:spPr bwMode="auto">
              <a:xfrm>
                <a:off x="8528051" y="3441700"/>
                <a:ext cx="357188"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3" name="Freeform 28">
                <a:extLst>
                  <a:ext uri="{FF2B5EF4-FFF2-40B4-BE49-F238E27FC236}">
                    <a16:creationId xmlns:a16="http://schemas.microsoft.com/office/drawing/2014/main" id="{BE5A5B99-91BB-4BEA-954A-B6D764CE7E88}"/>
                  </a:ext>
                </a:extLst>
              </p:cNvPr>
              <p:cNvSpPr/>
              <p:nvPr/>
            </p:nvSpPr>
            <p:spPr bwMode="auto">
              <a:xfrm>
                <a:off x="8648701" y="3530600"/>
                <a:ext cx="85725" cy="90487"/>
              </a:xfrm>
              <a:custGeom>
                <a:avLst/>
                <a:gdLst>
                  <a:gd name="T0" fmla="*/ 3 w 23"/>
                  <a:gd name="T1" fmla="*/ 22 h 24"/>
                  <a:gd name="T2" fmla="*/ 0 w 23"/>
                  <a:gd name="T3" fmla="*/ 21 h 24"/>
                  <a:gd name="T4" fmla="*/ 0 w 23"/>
                  <a:gd name="T5" fmla="*/ 4 h 24"/>
                  <a:gd name="T6" fmla="*/ 4 w 23"/>
                  <a:gd name="T7" fmla="*/ 0 h 24"/>
                  <a:gd name="T8" fmla="*/ 21 w 23"/>
                  <a:gd name="T9" fmla="*/ 0 h 24"/>
                  <a:gd name="T10" fmla="*/ 22 w 23"/>
                  <a:gd name="T11" fmla="*/ 3 h 24"/>
                  <a:gd name="T12" fmla="*/ 3 w 23"/>
                  <a:gd name="T13" fmla="*/ 22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3" y="22"/>
                    </a:moveTo>
                    <a:cubicBezTo>
                      <a:pt x="1" y="24"/>
                      <a:pt x="0" y="23"/>
                      <a:pt x="0" y="21"/>
                    </a:cubicBezTo>
                    <a:cubicBezTo>
                      <a:pt x="0" y="4"/>
                      <a:pt x="0" y="4"/>
                      <a:pt x="0" y="4"/>
                    </a:cubicBezTo>
                    <a:cubicBezTo>
                      <a:pt x="0" y="2"/>
                      <a:pt x="2" y="0"/>
                      <a:pt x="4" y="0"/>
                    </a:cubicBezTo>
                    <a:cubicBezTo>
                      <a:pt x="21" y="0"/>
                      <a:pt x="21" y="0"/>
                      <a:pt x="21" y="0"/>
                    </a:cubicBezTo>
                    <a:cubicBezTo>
                      <a:pt x="23" y="0"/>
                      <a:pt x="23" y="1"/>
                      <a:pt x="22" y="3"/>
                    </a:cubicBez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4" name="Freeform 29">
                <a:extLst>
                  <a:ext uri="{FF2B5EF4-FFF2-40B4-BE49-F238E27FC236}">
                    <a16:creationId xmlns:a16="http://schemas.microsoft.com/office/drawing/2014/main" id="{D2A10BF5-FAAE-48A8-9FD8-46F6CA79C678}"/>
                  </a:ext>
                </a:extLst>
              </p:cNvPr>
              <p:cNvSpPr>
                <a:spLocks noEditPoints="1"/>
              </p:cNvSpPr>
              <p:nvPr/>
            </p:nvSpPr>
            <p:spPr bwMode="auto">
              <a:xfrm>
                <a:off x="8656638" y="3538538"/>
                <a:ext cx="250825" cy="252412"/>
              </a:xfrm>
              <a:custGeom>
                <a:avLst/>
                <a:gdLst>
                  <a:gd name="T0" fmla="*/ 61 w 67"/>
                  <a:gd name="T1" fmla="*/ 27 h 67"/>
                  <a:gd name="T2" fmla="*/ 48 w 67"/>
                  <a:gd name="T3" fmla="*/ 27 h 67"/>
                  <a:gd name="T4" fmla="*/ 37 w 67"/>
                  <a:gd name="T5" fmla="*/ 16 h 67"/>
                  <a:gd name="T6" fmla="*/ 37 w 67"/>
                  <a:gd name="T7" fmla="*/ 3 h 67"/>
                  <a:gd name="T8" fmla="*/ 25 w 67"/>
                  <a:gd name="T9" fmla="*/ 4 h 67"/>
                  <a:gd name="T10" fmla="*/ 4 w 67"/>
                  <a:gd name="T11" fmla="*/ 25 h 67"/>
                  <a:gd name="T12" fmla="*/ 2 w 67"/>
                  <a:gd name="T13" fmla="*/ 37 h 67"/>
                  <a:gd name="T14" fmla="*/ 16 w 67"/>
                  <a:gd name="T15" fmla="*/ 37 h 67"/>
                  <a:gd name="T16" fmla="*/ 27 w 67"/>
                  <a:gd name="T17" fmla="*/ 48 h 67"/>
                  <a:gd name="T18" fmla="*/ 27 w 67"/>
                  <a:gd name="T19" fmla="*/ 62 h 67"/>
                  <a:gd name="T20" fmla="*/ 32 w 67"/>
                  <a:gd name="T21" fmla="*/ 67 h 67"/>
                  <a:gd name="T22" fmla="*/ 39 w 67"/>
                  <a:gd name="T23" fmla="*/ 60 h 67"/>
                  <a:gd name="T24" fmla="*/ 60 w 67"/>
                  <a:gd name="T25" fmla="*/ 39 h 67"/>
                  <a:gd name="T26" fmla="*/ 67 w 67"/>
                  <a:gd name="T27" fmla="*/ 32 h 67"/>
                  <a:gd name="T28" fmla="*/ 61 w 67"/>
                  <a:gd name="T29" fmla="*/ 27 h 67"/>
                  <a:gd name="T30" fmla="*/ 43 w 67"/>
                  <a:gd name="T31" fmla="*/ 31 h 67"/>
                  <a:gd name="T32" fmla="*/ 44 w 67"/>
                  <a:gd name="T33" fmla="*/ 44 h 67"/>
                  <a:gd name="T34" fmla="*/ 31 w 67"/>
                  <a:gd name="T35" fmla="*/ 43 h 67"/>
                  <a:gd name="T36" fmla="*/ 21 w 67"/>
                  <a:gd name="T37" fmla="*/ 33 h 67"/>
                  <a:gd name="T38" fmla="*/ 20 w 67"/>
                  <a:gd name="T39" fmla="*/ 20 h 67"/>
                  <a:gd name="T40" fmla="*/ 33 w 67"/>
                  <a:gd name="T41" fmla="*/ 21 h 67"/>
                  <a:gd name="T42" fmla="*/ 43 w 67"/>
                  <a:gd name="T4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7">
                    <a:moveTo>
                      <a:pt x="61" y="27"/>
                    </a:moveTo>
                    <a:cubicBezTo>
                      <a:pt x="58" y="31"/>
                      <a:pt x="51" y="31"/>
                      <a:pt x="48" y="27"/>
                    </a:cubicBezTo>
                    <a:cubicBezTo>
                      <a:pt x="37" y="16"/>
                      <a:pt x="37" y="16"/>
                      <a:pt x="37" y="16"/>
                    </a:cubicBezTo>
                    <a:cubicBezTo>
                      <a:pt x="33" y="13"/>
                      <a:pt x="33" y="6"/>
                      <a:pt x="37" y="3"/>
                    </a:cubicBezTo>
                    <a:cubicBezTo>
                      <a:pt x="33" y="0"/>
                      <a:pt x="28" y="1"/>
                      <a:pt x="25" y="4"/>
                    </a:cubicBezTo>
                    <a:cubicBezTo>
                      <a:pt x="4" y="25"/>
                      <a:pt x="4" y="25"/>
                      <a:pt x="4" y="25"/>
                    </a:cubicBezTo>
                    <a:cubicBezTo>
                      <a:pt x="1" y="28"/>
                      <a:pt x="0" y="33"/>
                      <a:pt x="2" y="37"/>
                    </a:cubicBezTo>
                    <a:cubicBezTo>
                      <a:pt x="6" y="33"/>
                      <a:pt x="12" y="34"/>
                      <a:pt x="16" y="37"/>
                    </a:cubicBezTo>
                    <a:cubicBezTo>
                      <a:pt x="27" y="48"/>
                      <a:pt x="27" y="48"/>
                      <a:pt x="27" y="48"/>
                    </a:cubicBezTo>
                    <a:cubicBezTo>
                      <a:pt x="30" y="52"/>
                      <a:pt x="30" y="58"/>
                      <a:pt x="27" y="62"/>
                    </a:cubicBezTo>
                    <a:cubicBezTo>
                      <a:pt x="32" y="67"/>
                      <a:pt x="32" y="67"/>
                      <a:pt x="32" y="67"/>
                    </a:cubicBezTo>
                    <a:cubicBezTo>
                      <a:pt x="39" y="60"/>
                      <a:pt x="39" y="60"/>
                      <a:pt x="39" y="60"/>
                    </a:cubicBezTo>
                    <a:cubicBezTo>
                      <a:pt x="60" y="39"/>
                      <a:pt x="60" y="39"/>
                      <a:pt x="60" y="39"/>
                    </a:cubicBezTo>
                    <a:cubicBezTo>
                      <a:pt x="67" y="32"/>
                      <a:pt x="67" y="32"/>
                      <a:pt x="67" y="32"/>
                    </a:cubicBezTo>
                    <a:lnTo>
                      <a:pt x="61" y="27"/>
                    </a:lnTo>
                    <a:close/>
                    <a:moveTo>
                      <a:pt x="43" y="31"/>
                    </a:moveTo>
                    <a:cubicBezTo>
                      <a:pt x="47" y="35"/>
                      <a:pt x="47" y="41"/>
                      <a:pt x="44" y="44"/>
                    </a:cubicBezTo>
                    <a:cubicBezTo>
                      <a:pt x="41" y="48"/>
                      <a:pt x="35" y="47"/>
                      <a:pt x="31" y="43"/>
                    </a:cubicBezTo>
                    <a:cubicBezTo>
                      <a:pt x="21" y="33"/>
                      <a:pt x="21" y="33"/>
                      <a:pt x="21" y="33"/>
                    </a:cubicBezTo>
                    <a:cubicBezTo>
                      <a:pt x="17" y="29"/>
                      <a:pt x="16" y="23"/>
                      <a:pt x="20" y="20"/>
                    </a:cubicBezTo>
                    <a:cubicBezTo>
                      <a:pt x="23" y="17"/>
                      <a:pt x="29" y="17"/>
                      <a:pt x="33" y="21"/>
                    </a:cubicBezTo>
                    <a:lnTo>
                      <a:pt x="4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5" name="Freeform 30">
                <a:extLst>
                  <a:ext uri="{FF2B5EF4-FFF2-40B4-BE49-F238E27FC236}">
                    <a16:creationId xmlns:a16="http://schemas.microsoft.com/office/drawing/2014/main" id="{B549F3FB-0446-4AA3-966C-82858A9B4384}"/>
                  </a:ext>
                </a:extLst>
              </p:cNvPr>
              <p:cNvSpPr/>
              <p:nvPr/>
            </p:nvSpPr>
            <p:spPr bwMode="auto">
              <a:xfrm>
                <a:off x="8788401" y="3673475"/>
                <a:ext cx="160338" cy="158750"/>
              </a:xfrm>
              <a:custGeom>
                <a:avLst/>
                <a:gdLst>
                  <a:gd name="T0" fmla="*/ 35 w 43"/>
                  <a:gd name="T1" fmla="*/ 0 h 42"/>
                  <a:gd name="T2" fmla="*/ 31 w 43"/>
                  <a:gd name="T3" fmla="*/ 4 h 42"/>
                  <a:gd name="T4" fmla="*/ 5 w 43"/>
                  <a:gd name="T5" fmla="*/ 30 h 42"/>
                  <a:gd name="T6" fmla="*/ 0 w 43"/>
                  <a:gd name="T7" fmla="*/ 35 h 42"/>
                  <a:gd name="T8" fmla="*/ 5 w 43"/>
                  <a:gd name="T9" fmla="*/ 40 h 42"/>
                  <a:gd name="T10" fmla="*/ 14 w 43"/>
                  <a:gd name="T11" fmla="*/ 40 h 42"/>
                  <a:gd name="T12" fmla="*/ 41 w 43"/>
                  <a:gd name="T13" fmla="*/ 13 h 42"/>
                  <a:gd name="T14" fmla="*/ 41 w 43"/>
                  <a:gd name="T15" fmla="*/ 5 h 42"/>
                  <a:gd name="T16" fmla="*/ 35 w 4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2">
                    <a:moveTo>
                      <a:pt x="35" y="0"/>
                    </a:moveTo>
                    <a:cubicBezTo>
                      <a:pt x="31" y="4"/>
                      <a:pt x="31" y="4"/>
                      <a:pt x="31" y="4"/>
                    </a:cubicBezTo>
                    <a:cubicBezTo>
                      <a:pt x="5" y="30"/>
                      <a:pt x="5" y="30"/>
                      <a:pt x="5" y="30"/>
                    </a:cubicBezTo>
                    <a:cubicBezTo>
                      <a:pt x="0" y="35"/>
                      <a:pt x="0" y="35"/>
                      <a:pt x="0" y="35"/>
                    </a:cubicBezTo>
                    <a:cubicBezTo>
                      <a:pt x="5" y="40"/>
                      <a:pt x="5" y="40"/>
                      <a:pt x="5" y="40"/>
                    </a:cubicBezTo>
                    <a:cubicBezTo>
                      <a:pt x="8" y="42"/>
                      <a:pt x="12" y="42"/>
                      <a:pt x="14" y="40"/>
                    </a:cubicBezTo>
                    <a:cubicBezTo>
                      <a:pt x="41" y="13"/>
                      <a:pt x="41" y="13"/>
                      <a:pt x="41" y="13"/>
                    </a:cubicBezTo>
                    <a:cubicBezTo>
                      <a:pt x="43" y="11"/>
                      <a:pt x="43" y="7"/>
                      <a:pt x="41" y="5"/>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6" name="Rectangle 31">
                <a:extLst>
                  <a:ext uri="{FF2B5EF4-FFF2-40B4-BE49-F238E27FC236}">
                    <a16:creationId xmlns:a16="http://schemas.microsoft.com/office/drawing/2014/main" id="{8C448FA4-333F-4ECE-B94F-88517BA8BF97}"/>
                  </a:ext>
                </a:extLst>
              </p:cNvPr>
              <p:cNvSpPr>
                <a:spLocks noChangeArrowheads="1"/>
              </p:cNvSpPr>
              <p:nvPr/>
            </p:nvSpPr>
            <p:spPr bwMode="auto">
              <a:xfrm>
                <a:off x="8528051" y="3502025"/>
                <a:ext cx="6032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7" name="Freeform 32">
                <a:extLst>
                  <a:ext uri="{FF2B5EF4-FFF2-40B4-BE49-F238E27FC236}">
                    <a16:creationId xmlns:a16="http://schemas.microsoft.com/office/drawing/2014/main" id="{C7F4D327-6741-4656-9E93-FCABB450B202}"/>
                  </a:ext>
                </a:extLst>
              </p:cNvPr>
              <p:cNvSpPr>
                <a:spLocks noEditPoints="1"/>
              </p:cNvSpPr>
              <p:nvPr/>
            </p:nvSpPr>
            <p:spPr bwMode="auto">
              <a:xfrm>
                <a:off x="8469313" y="3354388"/>
                <a:ext cx="476250" cy="387350"/>
              </a:xfrm>
              <a:custGeom>
                <a:avLst/>
                <a:gdLst>
                  <a:gd name="T0" fmla="*/ 120 w 127"/>
                  <a:gd name="T1" fmla="*/ 0 h 103"/>
                  <a:gd name="T2" fmla="*/ 7 w 127"/>
                  <a:gd name="T3" fmla="*/ 0 h 103"/>
                  <a:gd name="T4" fmla="*/ 0 w 127"/>
                  <a:gd name="T5" fmla="*/ 6 h 103"/>
                  <a:gd name="T6" fmla="*/ 0 w 127"/>
                  <a:gd name="T7" fmla="*/ 96 h 103"/>
                  <a:gd name="T8" fmla="*/ 7 w 127"/>
                  <a:gd name="T9" fmla="*/ 103 h 103"/>
                  <a:gd name="T10" fmla="*/ 64 w 127"/>
                  <a:gd name="T11" fmla="*/ 103 h 103"/>
                  <a:gd name="T12" fmla="*/ 64 w 127"/>
                  <a:gd name="T13" fmla="*/ 102 h 103"/>
                  <a:gd name="T14" fmla="*/ 56 w 127"/>
                  <a:gd name="T15" fmla="*/ 95 h 103"/>
                  <a:gd name="T16" fmla="*/ 8 w 127"/>
                  <a:gd name="T17" fmla="*/ 95 h 103"/>
                  <a:gd name="T18" fmla="*/ 8 w 127"/>
                  <a:gd name="T19" fmla="*/ 15 h 103"/>
                  <a:gd name="T20" fmla="*/ 119 w 127"/>
                  <a:gd name="T21" fmla="*/ 15 h 103"/>
                  <a:gd name="T22" fmla="*/ 119 w 127"/>
                  <a:gd name="T23" fmla="*/ 73 h 103"/>
                  <a:gd name="T24" fmla="*/ 120 w 127"/>
                  <a:gd name="T25" fmla="*/ 74 h 103"/>
                  <a:gd name="T26" fmla="*/ 120 w 127"/>
                  <a:gd name="T27" fmla="*/ 74 h 103"/>
                  <a:gd name="T28" fmla="*/ 126 w 127"/>
                  <a:gd name="T29" fmla="*/ 79 h 103"/>
                  <a:gd name="T30" fmla="*/ 127 w 127"/>
                  <a:gd name="T31" fmla="*/ 80 h 103"/>
                  <a:gd name="T32" fmla="*/ 127 w 127"/>
                  <a:gd name="T33" fmla="*/ 6 h 103"/>
                  <a:gd name="T34" fmla="*/ 120 w 127"/>
                  <a:gd name="T35" fmla="*/ 0 h 103"/>
                  <a:gd name="T36" fmla="*/ 15 w 127"/>
                  <a:gd name="T37" fmla="*/ 10 h 103"/>
                  <a:gd name="T38" fmla="*/ 8 w 127"/>
                  <a:gd name="T39" fmla="*/ 10 h 103"/>
                  <a:gd name="T40" fmla="*/ 8 w 127"/>
                  <a:gd name="T41" fmla="*/ 5 h 103"/>
                  <a:gd name="T42" fmla="*/ 15 w 127"/>
                  <a:gd name="T43" fmla="*/ 5 h 103"/>
                  <a:gd name="T44" fmla="*/ 15 w 127"/>
                  <a:gd name="T45" fmla="*/ 10 h 103"/>
                  <a:gd name="T46" fmla="*/ 119 w 127"/>
                  <a:gd name="T47" fmla="*/ 10 h 103"/>
                  <a:gd name="T48" fmla="*/ 88 w 127"/>
                  <a:gd name="T49" fmla="*/ 10 h 103"/>
                  <a:gd name="T50" fmla="*/ 88 w 127"/>
                  <a:gd name="T51" fmla="*/ 5 h 103"/>
                  <a:gd name="T52" fmla="*/ 119 w 127"/>
                  <a:gd name="T53" fmla="*/ 5 h 103"/>
                  <a:gd name="T54" fmla="*/ 119 w 127"/>
                  <a:gd name="T55"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103">
                    <a:moveTo>
                      <a:pt x="120" y="0"/>
                    </a:moveTo>
                    <a:cubicBezTo>
                      <a:pt x="7" y="0"/>
                      <a:pt x="7" y="0"/>
                      <a:pt x="7" y="0"/>
                    </a:cubicBezTo>
                    <a:cubicBezTo>
                      <a:pt x="3" y="0"/>
                      <a:pt x="0" y="3"/>
                      <a:pt x="0" y="6"/>
                    </a:cubicBezTo>
                    <a:cubicBezTo>
                      <a:pt x="0" y="96"/>
                      <a:pt x="0" y="96"/>
                      <a:pt x="0" y="96"/>
                    </a:cubicBezTo>
                    <a:cubicBezTo>
                      <a:pt x="0" y="100"/>
                      <a:pt x="3" y="103"/>
                      <a:pt x="7" y="103"/>
                    </a:cubicBezTo>
                    <a:cubicBezTo>
                      <a:pt x="64" y="103"/>
                      <a:pt x="64" y="103"/>
                      <a:pt x="64" y="103"/>
                    </a:cubicBezTo>
                    <a:cubicBezTo>
                      <a:pt x="64" y="103"/>
                      <a:pt x="64" y="102"/>
                      <a:pt x="64" y="102"/>
                    </a:cubicBezTo>
                    <a:cubicBezTo>
                      <a:pt x="56" y="95"/>
                      <a:pt x="56" y="95"/>
                      <a:pt x="56" y="95"/>
                    </a:cubicBezTo>
                    <a:cubicBezTo>
                      <a:pt x="8" y="95"/>
                      <a:pt x="8" y="95"/>
                      <a:pt x="8" y="95"/>
                    </a:cubicBezTo>
                    <a:cubicBezTo>
                      <a:pt x="8" y="15"/>
                      <a:pt x="8" y="15"/>
                      <a:pt x="8" y="15"/>
                    </a:cubicBezTo>
                    <a:cubicBezTo>
                      <a:pt x="119" y="15"/>
                      <a:pt x="119" y="15"/>
                      <a:pt x="119" y="15"/>
                    </a:cubicBezTo>
                    <a:cubicBezTo>
                      <a:pt x="119" y="73"/>
                      <a:pt x="119" y="73"/>
                      <a:pt x="119" y="73"/>
                    </a:cubicBezTo>
                    <a:cubicBezTo>
                      <a:pt x="120" y="74"/>
                      <a:pt x="120" y="74"/>
                      <a:pt x="120" y="74"/>
                    </a:cubicBezTo>
                    <a:cubicBezTo>
                      <a:pt x="120" y="74"/>
                      <a:pt x="120" y="74"/>
                      <a:pt x="120" y="74"/>
                    </a:cubicBezTo>
                    <a:cubicBezTo>
                      <a:pt x="126" y="79"/>
                      <a:pt x="126" y="79"/>
                      <a:pt x="126" y="79"/>
                    </a:cubicBezTo>
                    <a:cubicBezTo>
                      <a:pt x="127" y="80"/>
                      <a:pt x="127" y="80"/>
                      <a:pt x="127" y="80"/>
                    </a:cubicBezTo>
                    <a:cubicBezTo>
                      <a:pt x="127" y="6"/>
                      <a:pt x="127" y="6"/>
                      <a:pt x="127" y="6"/>
                    </a:cubicBezTo>
                    <a:cubicBezTo>
                      <a:pt x="127" y="3"/>
                      <a:pt x="124" y="0"/>
                      <a:pt x="120" y="0"/>
                    </a:cubicBezTo>
                    <a:close/>
                    <a:moveTo>
                      <a:pt x="15" y="10"/>
                    </a:moveTo>
                    <a:cubicBezTo>
                      <a:pt x="8" y="10"/>
                      <a:pt x="8" y="10"/>
                      <a:pt x="8" y="10"/>
                    </a:cubicBezTo>
                    <a:cubicBezTo>
                      <a:pt x="8" y="5"/>
                      <a:pt x="8" y="5"/>
                      <a:pt x="8" y="5"/>
                    </a:cubicBezTo>
                    <a:cubicBezTo>
                      <a:pt x="15" y="5"/>
                      <a:pt x="15" y="5"/>
                      <a:pt x="15" y="5"/>
                    </a:cubicBezTo>
                    <a:lnTo>
                      <a:pt x="15" y="10"/>
                    </a:lnTo>
                    <a:close/>
                    <a:moveTo>
                      <a:pt x="119" y="10"/>
                    </a:moveTo>
                    <a:cubicBezTo>
                      <a:pt x="88" y="10"/>
                      <a:pt x="88" y="10"/>
                      <a:pt x="88" y="10"/>
                    </a:cubicBezTo>
                    <a:cubicBezTo>
                      <a:pt x="88" y="5"/>
                      <a:pt x="88" y="5"/>
                      <a:pt x="88" y="5"/>
                    </a:cubicBezTo>
                    <a:cubicBezTo>
                      <a:pt x="119" y="5"/>
                      <a:pt x="119" y="5"/>
                      <a:pt x="119" y="5"/>
                    </a:cubicBezTo>
                    <a:lnTo>
                      <a:pt x="11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grpSp>
        <p:grpSp>
          <p:nvGrpSpPr>
            <p:cNvPr id="20" name="Group 34">
              <a:extLst>
                <a:ext uri="{FF2B5EF4-FFF2-40B4-BE49-F238E27FC236}">
                  <a16:creationId xmlns:a16="http://schemas.microsoft.com/office/drawing/2014/main" id="{A514293C-FF66-402E-9DB0-8F2872864C36}"/>
                </a:ext>
              </a:extLst>
            </p:cNvPr>
            <p:cNvGrpSpPr/>
            <p:nvPr/>
          </p:nvGrpSpPr>
          <p:grpSpPr>
            <a:xfrm>
              <a:off x="7844367" y="3012009"/>
              <a:ext cx="394900" cy="507934"/>
              <a:chOff x="8334375" y="4232275"/>
              <a:chExt cx="466725" cy="463550"/>
            </a:xfrm>
            <a:solidFill>
              <a:schemeClr val="bg1"/>
            </a:solidFill>
          </p:grpSpPr>
          <p:sp>
            <p:nvSpPr>
              <p:cNvPr id="27" name="Freeform 35">
                <a:extLst>
                  <a:ext uri="{FF2B5EF4-FFF2-40B4-BE49-F238E27FC236}">
                    <a16:creationId xmlns:a16="http://schemas.microsoft.com/office/drawing/2014/main" id="{4B357611-4B56-4DF2-813C-2CEB6DBB0319}"/>
                  </a:ext>
                </a:extLst>
              </p:cNvPr>
              <p:cNvSpPr/>
              <p:nvPr/>
            </p:nvSpPr>
            <p:spPr bwMode="auto">
              <a:xfrm>
                <a:off x="8421688" y="4494213"/>
                <a:ext cx="292100" cy="33338"/>
              </a:xfrm>
              <a:custGeom>
                <a:avLst/>
                <a:gdLst>
                  <a:gd name="T0" fmla="*/ 65 w 78"/>
                  <a:gd name="T1" fmla="*/ 0 h 9"/>
                  <a:gd name="T2" fmla="*/ 12 w 78"/>
                  <a:gd name="T3" fmla="*/ 0 h 9"/>
                  <a:gd name="T4" fmla="*/ 0 w 78"/>
                  <a:gd name="T5" fmla="*/ 9 h 9"/>
                  <a:gd name="T6" fmla="*/ 78 w 78"/>
                  <a:gd name="T7" fmla="*/ 9 h 9"/>
                  <a:gd name="T8" fmla="*/ 65 w 78"/>
                  <a:gd name="T9" fmla="*/ 0 h 9"/>
                </a:gdLst>
                <a:ahLst/>
                <a:cxnLst>
                  <a:cxn ang="0">
                    <a:pos x="T0" y="T1"/>
                  </a:cxn>
                  <a:cxn ang="0">
                    <a:pos x="T2" y="T3"/>
                  </a:cxn>
                  <a:cxn ang="0">
                    <a:pos x="T4" y="T5"/>
                  </a:cxn>
                  <a:cxn ang="0">
                    <a:pos x="T6" y="T7"/>
                  </a:cxn>
                  <a:cxn ang="0">
                    <a:pos x="T8" y="T9"/>
                  </a:cxn>
                </a:cxnLst>
                <a:rect l="0" t="0" r="r" b="b"/>
                <a:pathLst>
                  <a:path w="78" h="9">
                    <a:moveTo>
                      <a:pt x="65" y="0"/>
                    </a:moveTo>
                    <a:cubicBezTo>
                      <a:pt x="12" y="0"/>
                      <a:pt x="12" y="0"/>
                      <a:pt x="12" y="0"/>
                    </a:cubicBezTo>
                    <a:cubicBezTo>
                      <a:pt x="6" y="0"/>
                      <a:pt x="1" y="4"/>
                      <a:pt x="0" y="9"/>
                    </a:cubicBezTo>
                    <a:cubicBezTo>
                      <a:pt x="78" y="9"/>
                      <a:pt x="78" y="9"/>
                      <a:pt x="78" y="9"/>
                    </a:cubicBezTo>
                    <a:cubicBezTo>
                      <a:pt x="76" y="4"/>
                      <a:pt x="71" y="0"/>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28" name="Freeform 36">
                <a:extLst>
                  <a:ext uri="{FF2B5EF4-FFF2-40B4-BE49-F238E27FC236}">
                    <a16:creationId xmlns:a16="http://schemas.microsoft.com/office/drawing/2014/main" id="{638A461A-D9B9-41A1-A797-E880F4F9C140}"/>
                  </a:ext>
                </a:extLst>
              </p:cNvPr>
              <p:cNvSpPr>
                <a:spLocks noEditPoints="1"/>
              </p:cNvSpPr>
              <p:nvPr/>
            </p:nvSpPr>
            <p:spPr bwMode="auto">
              <a:xfrm>
                <a:off x="8416925" y="4565650"/>
                <a:ext cx="296863" cy="130175"/>
              </a:xfrm>
              <a:custGeom>
                <a:avLst/>
                <a:gdLst>
                  <a:gd name="T0" fmla="*/ 0 w 79"/>
                  <a:gd name="T1" fmla="*/ 0 h 35"/>
                  <a:gd name="T2" fmla="*/ 0 w 79"/>
                  <a:gd name="T3" fmla="*/ 22 h 35"/>
                  <a:gd name="T4" fmla="*/ 13 w 79"/>
                  <a:gd name="T5" fmla="*/ 35 h 35"/>
                  <a:gd name="T6" fmla="*/ 66 w 79"/>
                  <a:gd name="T7" fmla="*/ 35 h 35"/>
                  <a:gd name="T8" fmla="*/ 79 w 79"/>
                  <a:gd name="T9" fmla="*/ 22 h 35"/>
                  <a:gd name="T10" fmla="*/ 79 w 79"/>
                  <a:gd name="T11" fmla="*/ 0 h 35"/>
                  <a:gd name="T12" fmla="*/ 0 w 79"/>
                  <a:gd name="T13" fmla="*/ 0 h 35"/>
                  <a:gd name="T14" fmla="*/ 22 w 79"/>
                  <a:gd name="T15" fmla="*/ 25 h 35"/>
                  <a:gd name="T16" fmla="*/ 13 w 79"/>
                  <a:gd name="T17" fmla="*/ 25 h 35"/>
                  <a:gd name="T18" fmla="*/ 10 w 79"/>
                  <a:gd name="T19" fmla="*/ 22 h 35"/>
                  <a:gd name="T20" fmla="*/ 13 w 79"/>
                  <a:gd name="T21" fmla="*/ 20 h 35"/>
                  <a:gd name="T22" fmla="*/ 22 w 79"/>
                  <a:gd name="T23" fmla="*/ 20 h 35"/>
                  <a:gd name="T24" fmla="*/ 25 w 79"/>
                  <a:gd name="T25" fmla="*/ 22 h 35"/>
                  <a:gd name="T26" fmla="*/ 22 w 79"/>
                  <a:gd name="T27" fmla="*/ 25 h 35"/>
                  <a:gd name="T28" fmla="*/ 42 w 79"/>
                  <a:gd name="T29" fmla="*/ 15 h 35"/>
                  <a:gd name="T30" fmla="*/ 13 w 79"/>
                  <a:gd name="T31" fmla="*/ 15 h 35"/>
                  <a:gd name="T32" fmla="*/ 10 w 79"/>
                  <a:gd name="T33" fmla="*/ 13 h 35"/>
                  <a:gd name="T34" fmla="*/ 13 w 79"/>
                  <a:gd name="T35" fmla="*/ 10 h 35"/>
                  <a:gd name="T36" fmla="*/ 42 w 79"/>
                  <a:gd name="T37" fmla="*/ 10 h 35"/>
                  <a:gd name="T38" fmla="*/ 45 w 79"/>
                  <a:gd name="T39" fmla="*/ 13 h 35"/>
                  <a:gd name="T40" fmla="*/ 42 w 79"/>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35">
                    <a:moveTo>
                      <a:pt x="0" y="0"/>
                    </a:moveTo>
                    <a:cubicBezTo>
                      <a:pt x="0" y="22"/>
                      <a:pt x="0" y="22"/>
                      <a:pt x="0" y="22"/>
                    </a:cubicBezTo>
                    <a:cubicBezTo>
                      <a:pt x="0" y="29"/>
                      <a:pt x="6" y="35"/>
                      <a:pt x="13" y="35"/>
                    </a:cubicBezTo>
                    <a:cubicBezTo>
                      <a:pt x="66" y="35"/>
                      <a:pt x="66" y="35"/>
                      <a:pt x="66" y="35"/>
                    </a:cubicBezTo>
                    <a:cubicBezTo>
                      <a:pt x="73" y="35"/>
                      <a:pt x="79" y="29"/>
                      <a:pt x="79" y="22"/>
                    </a:cubicBezTo>
                    <a:cubicBezTo>
                      <a:pt x="79" y="0"/>
                      <a:pt x="79" y="0"/>
                      <a:pt x="79" y="0"/>
                    </a:cubicBezTo>
                    <a:lnTo>
                      <a:pt x="0" y="0"/>
                    </a:lnTo>
                    <a:close/>
                    <a:moveTo>
                      <a:pt x="22" y="25"/>
                    </a:moveTo>
                    <a:cubicBezTo>
                      <a:pt x="13" y="25"/>
                      <a:pt x="13" y="25"/>
                      <a:pt x="13" y="25"/>
                    </a:cubicBezTo>
                    <a:cubicBezTo>
                      <a:pt x="11" y="25"/>
                      <a:pt x="10" y="24"/>
                      <a:pt x="10" y="22"/>
                    </a:cubicBezTo>
                    <a:cubicBezTo>
                      <a:pt x="10" y="21"/>
                      <a:pt x="11" y="20"/>
                      <a:pt x="13" y="20"/>
                    </a:cubicBezTo>
                    <a:cubicBezTo>
                      <a:pt x="22" y="20"/>
                      <a:pt x="22" y="20"/>
                      <a:pt x="22" y="20"/>
                    </a:cubicBezTo>
                    <a:cubicBezTo>
                      <a:pt x="24" y="20"/>
                      <a:pt x="25" y="21"/>
                      <a:pt x="25" y="22"/>
                    </a:cubicBezTo>
                    <a:cubicBezTo>
                      <a:pt x="25" y="24"/>
                      <a:pt x="24" y="25"/>
                      <a:pt x="22" y="25"/>
                    </a:cubicBezTo>
                    <a:close/>
                    <a:moveTo>
                      <a:pt x="42" y="15"/>
                    </a:moveTo>
                    <a:cubicBezTo>
                      <a:pt x="13" y="15"/>
                      <a:pt x="13" y="15"/>
                      <a:pt x="13" y="15"/>
                    </a:cubicBezTo>
                    <a:cubicBezTo>
                      <a:pt x="11" y="15"/>
                      <a:pt x="10" y="14"/>
                      <a:pt x="10" y="13"/>
                    </a:cubicBezTo>
                    <a:cubicBezTo>
                      <a:pt x="10" y="11"/>
                      <a:pt x="11" y="10"/>
                      <a:pt x="13" y="10"/>
                    </a:cubicBezTo>
                    <a:cubicBezTo>
                      <a:pt x="42" y="10"/>
                      <a:pt x="42" y="10"/>
                      <a:pt x="42" y="10"/>
                    </a:cubicBezTo>
                    <a:cubicBezTo>
                      <a:pt x="43" y="10"/>
                      <a:pt x="45" y="11"/>
                      <a:pt x="45" y="13"/>
                    </a:cubicBezTo>
                    <a:cubicBezTo>
                      <a:pt x="45" y="14"/>
                      <a:pt x="43" y="15"/>
                      <a:pt x="4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29" name="Freeform 37">
                <a:extLst>
                  <a:ext uri="{FF2B5EF4-FFF2-40B4-BE49-F238E27FC236}">
                    <a16:creationId xmlns:a16="http://schemas.microsoft.com/office/drawing/2014/main" id="{79D22664-8AC0-4090-A699-0DEB2A4B6C17}"/>
                  </a:ext>
                </a:extLst>
              </p:cNvPr>
              <p:cNvSpPr>
                <a:spLocks noEditPoints="1"/>
              </p:cNvSpPr>
              <p:nvPr/>
            </p:nvSpPr>
            <p:spPr bwMode="auto">
              <a:xfrm>
                <a:off x="8334375" y="4232275"/>
                <a:ext cx="466725" cy="377825"/>
              </a:xfrm>
              <a:custGeom>
                <a:avLst/>
                <a:gdLst>
                  <a:gd name="T0" fmla="*/ 117 w 124"/>
                  <a:gd name="T1" fmla="*/ 0 h 101"/>
                  <a:gd name="T2" fmla="*/ 7 w 124"/>
                  <a:gd name="T3" fmla="*/ 0 h 101"/>
                  <a:gd name="T4" fmla="*/ 0 w 124"/>
                  <a:gd name="T5" fmla="*/ 7 h 101"/>
                  <a:gd name="T6" fmla="*/ 0 w 124"/>
                  <a:gd name="T7" fmla="*/ 94 h 101"/>
                  <a:gd name="T8" fmla="*/ 7 w 124"/>
                  <a:gd name="T9" fmla="*/ 101 h 101"/>
                  <a:gd name="T10" fmla="*/ 15 w 124"/>
                  <a:gd name="T11" fmla="*/ 101 h 101"/>
                  <a:gd name="T12" fmla="*/ 15 w 124"/>
                  <a:gd name="T13" fmla="*/ 93 h 101"/>
                  <a:gd name="T14" fmla="*/ 7 w 124"/>
                  <a:gd name="T15" fmla="*/ 93 h 101"/>
                  <a:gd name="T16" fmla="*/ 7 w 124"/>
                  <a:gd name="T17" fmla="*/ 15 h 101"/>
                  <a:gd name="T18" fmla="*/ 116 w 124"/>
                  <a:gd name="T19" fmla="*/ 15 h 101"/>
                  <a:gd name="T20" fmla="*/ 116 w 124"/>
                  <a:gd name="T21" fmla="*/ 93 h 101"/>
                  <a:gd name="T22" fmla="*/ 108 w 124"/>
                  <a:gd name="T23" fmla="*/ 93 h 101"/>
                  <a:gd name="T24" fmla="*/ 108 w 124"/>
                  <a:gd name="T25" fmla="*/ 101 h 101"/>
                  <a:gd name="T26" fmla="*/ 117 w 124"/>
                  <a:gd name="T27" fmla="*/ 101 h 101"/>
                  <a:gd name="T28" fmla="*/ 124 w 124"/>
                  <a:gd name="T29" fmla="*/ 94 h 101"/>
                  <a:gd name="T30" fmla="*/ 124 w 124"/>
                  <a:gd name="T31" fmla="*/ 7 h 101"/>
                  <a:gd name="T32" fmla="*/ 117 w 124"/>
                  <a:gd name="T33" fmla="*/ 0 h 101"/>
                  <a:gd name="T34" fmla="*/ 14 w 124"/>
                  <a:gd name="T35" fmla="*/ 11 h 101"/>
                  <a:gd name="T36" fmla="*/ 7 w 124"/>
                  <a:gd name="T37" fmla="*/ 11 h 101"/>
                  <a:gd name="T38" fmla="*/ 7 w 124"/>
                  <a:gd name="T39" fmla="*/ 5 h 101"/>
                  <a:gd name="T40" fmla="*/ 14 w 124"/>
                  <a:gd name="T41" fmla="*/ 5 h 101"/>
                  <a:gd name="T42" fmla="*/ 14 w 124"/>
                  <a:gd name="T43" fmla="*/ 11 h 101"/>
                  <a:gd name="T44" fmla="*/ 116 w 124"/>
                  <a:gd name="T45" fmla="*/ 11 h 101"/>
                  <a:gd name="T46" fmla="*/ 85 w 124"/>
                  <a:gd name="T47" fmla="*/ 11 h 101"/>
                  <a:gd name="T48" fmla="*/ 85 w 124"/>
                  <a:gd name="T49" fmla="*/ 5 h 101"/>
                  <a:gd name="T50" fmla="*/ 116 w 124"/>
                  <a:gd name="T51" fmla="*/ 5 h 101"/>
                  <a:gd name="T52" fmla="*/ 116 w 124"/>
                  <a:gd name="T53"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01">
                    <a:moveTo>
                      <a:pt x="117" y="0"/>
                    </a:moveTo>
                    <a:cubicBezTo>
                      <a:pt x="7" y="0"/>
                      <a:pt x="7" y="0"/>
                      <a:pt x="7" y="0"/>
                    </a:cubicBezTo>
                    <a:cubicBezTo>
                      <a:pt x="3" y="0"/>
                      <a:pt x="0" y="3"/>
                      <a:pt x="0" y="7"/>
                    </a:cubicBezTo>
                    <a:cubicBezTo>
                      <a:pt x="0" y="94"/>
                      <a:pt x="0" y="94"/>
                      <a:pt x="0" y="94"/>
                    </a:cubicBezTo>
                    <a:cubicBezTo>
                      <a:pt x="0" y="98"/>
                      <a:pt x="3" y="101"/>
                      <a:pt x="7" y="101"/>
                    </a:cubicBezTo>
                    <a:cubicBezTo>
                      <a:pt x="15" y="101"/>
                      <a:pt x="15" y="101"/>
                      <a:pt x="15" y="101"/>
                    </a:cubicBezTo>
                    <a:cubicBezTo>
                      <a:pt x="15" y="93"/>
                      <a:pt x="15" y="93"/>
                      <a:pt x="15" y="93"/>
                    </a:cubicBezTo>
                    <a:cubicBezTo>
                      <a:pt x="7" y="93"/>
                      <a:pt x="7" y="93"/>
                      <a:pt x="7" y="93"/>
                    </a:cubicBezTo>
                    <a:cubicBezTo>
                      <a:pt x="7" y="15"/>
                      <a:pt x="7" y="15"/>
                      <a:pt x="7" y="15"/>
                    </a:cubicBezTo>
                    <a:cubicBezTo>
                      <a:pt x="116" y="15"/>
                      <a:pt x="116" y="15"/>
                      <a:pt x="116" y="15"/>
                    </a:cubicBezTo>
                    <a:cubicBezTo>
                      <a:pt x="116" y="93"/>
                      <a:pt x="116" y="93"/>
                      <a:pt x="116" y="93"/>
                    </a:cubicBezTo>
                    <a:cubicBezTo>
                      <a:pt x="108" y="93"/>
                      <a:pt x="108" y="93"/>
                      <a:pt x="108" y="93"/>
                    </a:cubicBezTo>
                    <a:cubicBezTo>
                      <a:pt x="108" y="101"/>
                      <a:pt x="108" y="101"/>
                      <a:pt x="108" y="101"/>
                    </a:cubicBezTo>
                    <a:cubicBezTo>
                      <a:pt x="117" y="101"/>
                      <a:pt x="117" y="101"/>
                      <a:pt x="117" y="101"/>
                    </a:cubicBezTo>
                    <a:cubicBezTo>
                      <a:pt x="121" y="101"/>
                      <a:pt x="124" y="98"/>
                      <a:pt x="124" y="94"/>
                    </a:cubicBezTo>
                    <a:cubicBezTo>
                      <a:pt x="124" y="7"/>
                      <a:pt x="124" y="7"/>
                      <a:pt x="124" y="7"/>
                    </a:cubicBezTo>
                    <a:cubicBezTo>
                      <a:pt x="124" y="3"/>
                      <a:pt x="121" y="0"/>
                      <a:pt x="117" y="0"/>
                    </a:cubicBezTo>
                    <a:close/>
                    <a:moveTo>
                      <a:pt x="14" y="11"/>
                    </a:moveTo>
                    <a:cubicBezTo>
                      <a:pt x="7" y="11"/>
                      <a:pt x="7" y="11"/>
                      <a:pt x="7" y="11"/>
                    </a:cubicBezTo>
                    <a:cubicBezTo>
                      <a:pt x="7" y="5"/>
                      <a:pt x="7" y="5"/>
                      <a:pt x="7" y="5"/>
                    </a:cubicBezTo>
                    <a:cubicBezTo>
                      <a:pt x="14" y="5"/>
                      <a:pt x="14" y="5"/>
                      <a:pt x="14" y="5"/>
                    </a:cubicBezTo>
                    <a:lnTo>
                      <a:pt x="14" y="11"/>
                    </a:lnTo>
                    <a:close/>
                    <a:moveTo>
                      <a:pt x="116" y="11"/>
                    </a:moveTo>
                    <a:cubicBezTo>
                      <a:pt x="85" y="11"/>
                      <a:pt x="85" y="11"/>
                      <a:pt x="85" y="11"/>
                    </a:cubicBezTo>
                    <a:cubicBezTo>
                      <a:pt x="85" y="5"/>
                      <a:pt x="85" y="5"/>
                      <a:pt x="85" y="5"/>
                    </a:cubicBezTo>
                    <a:cubicBezTo>
                      <a:pt x="116" y="5"/>
                      <a:pt x="116" y="5"/>
                      <a:pt x="116" y="5"/>
                    </a:cubicBezTo>
                    <a:lnTo>
                      <a:pt x="1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0" name="Freeform 38">
                <a:extLst>
                  <a:ext uri="{FF2B5EF4-FFF2-40B4-BE49-F238E27FC236}">
                    <a16:creationId xmlns:a16="http://schemas.microsoft.com/office/drawing/2014/main" id="{CE5091EF-5E89-4B6E-AC23-BB6E92B6BAA3}"/>
                  </a:ext>
                </a:extLst>
              </p:cNvPr>
              <p:cNvSpPr/>
              <p:nvPr/>
            </p:nvSpPr>
            <p:spPr bwMode="auto">
              <a:xfrm>
                <a:off x="8443913" y="4318000"/>
                <a:ext cx="82550" cy="146050"/>
              </a:xfrm>
              <a:custGeom>
                <a:avLst/>
                <a:gdLst>
                  <a:gd name="T0" fmla="*/ 0 w 22"/>
                  <a:gd name="T1" fmla="*/ 13 h 39"/>
                  <a:gd name="T2" fmla="*/ 9 w 22"/>
                  <a:gd name="T3" fmla="*/ 22 h 39"/>
                  <a:gd name="T4" fmla="*/ 15 w 22"/>
                  <a:gd name="T5" fmla="*/ 27 h 39"/>
                  <a:gd name="T6" fmla="*/ 10 w 22"/>
                  <a:gd name="T7" fmla="*/ 30 h 39"/>
                  <a:gd name="T8" fmla="*/ 2 w 22"/>
                  <a:gd name="T9" fmla="*/ 28 h 39"/>
                  <a:gd name="T10" fmla="*/ 0 w 22"/>
                  <a:gd name="T11" fmla="*/ 33 h 39"/>
                  <a:gd name="T12" fmla="*/ 9 w 22"/>
                  <a:gd name="T13" fmla="*/ 36 h 39"/>
                  <a:gd name="T14" fmla="*/ 9 w 22"/>
                  <a:gd name="T15" fmla="*/ 36 h 39"/>
                  <a:gd name="T16" fmla="*/ 9 w 22"/>
                  <a:gd name="T17" fmla="*/ 36 h 39"/>
                  <a:gd name="T18" fmla="*/ 9 w 22"/>
                  <a:gd name="T19" fmla="*/ 37 h 39"/>
                  <a:gd name="T20" fmla="*/ 11 w 22"/>
                  <a:gd name="T21" fmla="*/ 39 h 39"/>
                  <a:gd name="T22" fmla="*/ 14 w 22"/>
                  <a:gd name="T23" fmla="*/ 37 h 39"/>
                  <a:gd name="T24" fmla="*/ 14 w 22"/>
                  <a:gd name="T25" fmla="*/ 36 h 39"/>
                  <a:gd name="T26" fmla="*/ 14 w 22"/>
                  <a:gd name="T27" fmla="*/ 36 h 39"/>
                  <a:gd name="T28" fmla="*/ 14 w 22"/>
                  <a:gd name="T29" fmla="*/ 35 h 39"/>
                  <a:gd name="T30" fmla="*/ 22 w 22"/>
                  <a:gd name="T31" fmla="*/ 26 h 39"/>
                  <a:gd name="T32" fmla="*/ 14 w 22"/>
                  <a:gd name="T33" fmla="*/ 16 h 39"/>
                  <a:gd name="T34" fmla="*/ 8 w 22"/>
                  <a:gd name="T35" fmla="*/ 12 h 39"/>
                  <a:gd name="T36" fmla="*/ 12 w 22"/>
                  <a:gd name="T37" fmla="*/ 9 h 39"/>
                  <a:gd name="T38" fmla="*/ 20 w 22"/>
                  <a:gd name="T39" fmla="*/ 11 h 39"/>
                  <a:gd name="T40" fmla="*/ 21 w 22"/>
                  <a:gd name="T41" fmla="*/ 5 h 39"/>
                  <a:gd name="T42" fmla="*/ 14 w 22"/>
                  <a:gd name="T43" fmla="*/ 4 h 39"/>
                  <a:gd name="T44" fmla="*/ 14 w 22"/>
                  <a:gd name="T45" fmla="*/ 3 h 39"/>
                  <a:gd name="T46" fmla="*/ 14 w 22"/>
                  <a:gd name="T47" fmla="*/ 3 h 39"/>
                  <a:gd name="T48" fmla="*/ 14 w 22"/>
                  <a:gd name="T49" fmla="*/ 3 h 39"/>
                  <a:gd name="T50" fmla="*/ 11 w 22"/>
                  <a:gd name="T51" fmla="*/ 0 h 39"/>
                  <a:gd name="T52" fmla="*/ 9 w 22"/>
                  <a:gd name="T53" fmla="*/ 3 h 39"/>
                  <a:gd name="T54" fmla="*/ 9 w 22"/>
                  <a:gd name="T55" fmla="*/ 3 h 39"/>
                  <a:gd name="T56" fmla="*/ 9 w 22"/>
                  <a:gd name="T57" fmla="*/ 4 h 39"/>
                  <a:gd name="T58" fmla="*/ 9 w 22"/>
                  <a:gd name="T59" fmla="*/ 4 h 39"/>
                  <a:gd name="T60" fmla="*/ 0 w 22"/>
                  <a:gd name="T61"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39">
                    <a:moveTo>
                      <a:pt x="0" y="13"/>
                    </a:moveTo>
                    <a:cubicBezTo>
                      <a:pt x="0" y="18"/>
                      <a:pt x="4" y="20"/>
                      <a:pt x="9" y="22"/>
                    </a:cubicBezTo>
                    <a:cubicBezTo>
                      <a:pt x="13" y="23"/>
                      <a:pt x="15" y="25"/>
                      <a:pt x="15" y="27"/>
                    </a:cubicBezTo>
                    <a:cubicBezTo>
                      <a:pt x="15" y="29"/>
                      <a:pt x="13" y="30"/>
                      <a:pt x="10" y="30"/>
                    </a:cubicBezTo>
                    <a:cubicBezTo>
                      <a:pt x="7" y="30"/>
                      <a:pt x="4" y="29"/>
                      <a:pt x="2" y="28"/>
                    </a:cubicBezTo>
                    <a:cubicBezTo>
                      <a:pt x="0" y="33"/>
                      <a:pt x="0" y="33"/>
                      <a:pt x="0" y="33"/>
                    </a:cubicBezTo>
                    <a:cubicBezTo>
                      <a:pt x="2" y="34"/>
                      <a:pt x="5" y="35"/>
                      <a:pt x="9" y="36"/>
                    </a:cubicBezTo>
                    <a:cubicBezTo>
                      <a:pt x="9" y="36"/>
                      <a:pt x="9" y="36"/>
                      <a:pt x="9" y="36"/>
                    </a:cubicBezTo>
                    <a:cubicBezTo>
                      <a:pt x="9" y="36"/>
                      <a:pt x="9" y="36"/>
                      <a:pt x="9" y="36"/>
                    </a:cubicBezTo>
                    <a:cubicBezTo>
                      <a:pt x="9" y="37"/>
                      <a:pt x="9" y="37"/>
                      <a:pt x="9" y="37"/>
                    </a:cubicBezTo>
                    <a:cubicBezTo>
                      <a:pt x="9" y="38"/>
                      <a:pt x="10" y="39"/>
                      <a:pt x="11" y="39"/>
                    </a:cubicBezTo>
                    <a:cubicBezTo>
                      <a:pt x="12" y="39"/>
                      <a:pt x="14" y="38"/>
                      <a:pt x="14" y="37"/>
                    </a:cubicBezTo>
                    <a:cubicBezTo>
                      <a:pt x="14" y="36"/>
                      <a:pt x="14" y="36"/>
                      <a:pt x="14" y="36"/>
                    </a:cubicBezTo>
                    <a:cubicBezTo>
                      <a:pt x="14" y="36"/>
                      <a:pt x="14" y="36"/>
                      <a:pt x="14" y="36"/>
                    </a:cubicBezTo>
                    <a:cubicBezTo>
                      <a:pt x="14" y="35"/>
                      <a:pt x="14" y="35"/>
                      <a:pt x="14" y="35"/>
                    </a:cubicBezTo>
                    <a:cubicBezTo>
                      <a:pt x="19" y="34"/>
                      <a:pt x="22" y="30"/>
                      <a:pt x="22" y="26"/>
                    </a:cubicBezTo>
                    <a:cubicBezTo>
                      <a:pt x="22" y="21"/>
                      <a:pt x="20" y="19"/>
                      <a:pt x="14" y="16"/>
                    </a:cubicBezTo>
                    <a:cubicBezTo>
                      <a:pt x="10" y="15"/>
                      <a:pt x="8" y="14"/>
                      <a:pt x="8" y="12"/>
                    </a:cubicBezTo>
                    <a:cubicBezTo>
                      <a:pt x="8" y="11"/>
                      <a:pt x="9" y="9"/>
                      <a:pt x="12" y="9"/>
                    </a:cubicBezTo>
                    <a:cubicBezTo>
                      <a:pt x="16" y="9"/>
                      <a:pt x="18" y="11"/>
                      <a:pt x="20" y="11"/>
                    </a:cubicBezTo>
                    <a:cubicBezTo>
                      <a:pt x="21" y="5"/>
                      <a:pt x="21" y="5"/>
                      <a:pt x="21" y="5"/>
                    </a:cubicBezTo>
                    <a:cubicBezTo>
                      <a:pt x="19" y="5"/>
                      <a:pt x="17" y="4"/>
                      <a:pt x="14" y="4"/>
                    </a:cubicBezTo>
                    <a:cubicBezTo>
                      <a:pt x="14" y="3"/>
                      <a:pt x="14" y="3"/>
                      <a:pt x="14" y="3"/>
                    </a:cubicBezTo>
                    <a:cubicBezTo>
                      <a:pt x="14" y="3"/>
                      <a:pt x="14" y="3"/>
                      <a:pt x="14" y="3"/>
                    </a:cubicBezTo>
                    <a:cubicBezTo>
                      <a:pt x="14" y="3"/>
                      <a:pt x="14" y="3"/>
                      <a:pt x="14" y="3"/>
                    </a:cubicBezTo>
                    <a:cubicBezTo>
                      <a:pt x="14" y="1"/>
                      <a:pt x="13" y="0"/>
                      <a:pt x="11" y="0"/>
                    </a:cubicBezTo>
                    <a:cubicBezTo>
                      <a:pt x="10" y="0"/>
                      <a:pt x="9" y="1"/>
                      <a:pt x="9" y="3"/>
                    </a:cubicBezTo>
                    <a:cubicBezTo>
                      <a:pt x="9" y="3"/>
                      <a:pt x="9" y="3"/>
                      <a:pt x="9" y="3"/>
                    </a:cubicBezTo>
                    <a:cubicBezTo>
                      <a:pt x="9" y="4"/>
                      <a:pt x="9" y="4"/>
                      <a:pt x="9" y="4"/>
                    </a:cubicBezTo>
                    <a:cubicBezTo>
                      <a:pt x="9" y="4"/>
                      <a:pt x="9" y="4"/>
                      <a:pt x="9" y="4"/>
                    </a:cubicBezTo>
                    <a:cubicBezTo>
                      <a:pt x="4" y="5"/>
                      <a:pt x="0"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31" name="Freeform 39">
                <a:extLst>
                  <a:ext uri="{FF2B5EF4-FFF2-40B4-BE49-F238E27FC236}">
                    <a16:creationId xmlns:a16="http://schemas.microsoft.com/office/drawing/2014/main" id="{4C564B72-67D4-45F5-A191-0A98C47AC685}"/>
                  </a:ext>
                </a:extLst>
              </p:cNvPr>
              <p:cNvSpPr/>
              <p:nvPr/>
            </p:nvSpPr>
            <p:spPr bwMode="auto">
              <a:xfrm>
                <a:off x="8575675" y="4321175"/>
                <a:ext cx="146050" cy="142875"/>
              </a:xfrm>
              <a:custGeom>
                <a:avLst/>
                <a:gdLst>
                  <a:gd name="T0" fmla="*/ 33 w 39"/>
                  <a:gd name="T1" fmla="*/ 7 h 38"/>
                  <a:gd name="T2" fmla="*/ 3 w 39"/>
                  <a:gd name="T3" fmla="*/ 0 h 38"/>
                  <a:gd name="T4" fmla="*/ 0 w 39"/>
                  <a:gd name="T5" fmla="*/ 2 h 38"/>
                  <a:gd name="T6" fmla="*/ 7 w 39"/>
                  <a:gd name="T7" fmla="*/ 33 h 38"/>
                  <a:gd name="T8" fmla="*/ 11 w 39"/>
                  <a:gd name="T9" fmla="*/ 34 h 38"/>
                  <a:gd name="T10" fmla="*/ 17 w 39"/>
                  <a:gd name="T11" fmla="*/ 28 h 38"/>
                  <a:gd name="T12" fmla="*/ 28 w 39"/>
                  <a:gd name="T13" fmla="*/ 38 h 38"/>
                  <a:gd name="T14" fmla="*/ 39 w 39"/>
                  <a:gd name="T15" fmla="*/ 28 h 38"/>
                  <a:gd name="T16" fmla="*/ 28 w 39"/>
                  <a:gd name="T17" fmla="*/ 17 h 38"/>
                  <a:gd name="T18" fmla="*/ 34 w 39"/>
                  <a:gd name="T19" fmla="*/ 11 h 38"/>
                  <a:gd name="T20" fmla="*/ 33 w 39"/>
                  <a:gd name="T2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8">
                    <a:moveTo>
                      <a:pt x="33" y="7"/>
                    </a:moveTo>
                    <a:cubicBezTo>
                      <a:pt x="3" y="0"/>
                      <a:pt x="3" y="0"/>
                      <a:pt x="3" y="0"/>
                    </a:cubicBezTo>
                    <a:cubicBezTo>
                      <a:pt x="1" y="0"/>
                      <a:pt x="0" y="1"/>
                      <a:pt x="0" y="2"/>
                    </a:cubicBezTo>
                    <a:cubicBezTo>
                      <a:pt x="7" y="33"/>
                      <a:pt x="7" y="33"/>
                      <a:pt x="7" y="33"/>
                    </a:cubicBezTo>
                    <a:cubicBezTo>
                      <a:pt x="7" y="35"/>
                      <a:pt x="9" y="36"/>
                      <a:pt x="11" y="34"/>
                    </a:cubicBezTo>
                    <a:cubicBezTo>
                      <a:pt x="17" y="28"/>
                      <a:pt x="17" y="28"/>
                      <a:pt x="17" y="28"/>
                    </a:cubicBezTo>
                    <a:cubicBezTo>
                      <a:pt x="28" y="38"/>
                      <a:pt x="28" y="38"/>
                      <a:pt x="28" y="38"/>
                    </a:cubicBezTo>
                    <a:cubicBezTo>
                      <a:pt x="39" y="28"/>
                      <a:pt x="39" y="28"/>
                      <a:pt x="39" y="28"/>
                    </a:cubicBezTo>
                    <a:cubicBezTo>
                      <a:pt x="28" y="17"/>
                      <a:pt x="28" y="17"/>
                      <a:pt x="28" y="17"/>
                    </a:cubicBezTo>
                    <a:cubicBezTo>
                      <a:pt x="34" y="11"/>
                      <a:pt x="34" y="11"/>
                      <a:pt x="34" y="11"/>
                    </a:cubicBezTo>
                    <a:cubicBezTo>
                      <a:pt x="36" y="9"/>
                      <a:pt x="35" y="7"/>
                      <a:pt x="3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21" name="Shape 454">
              <a:extLst>
                <a:ext uri="{FF2B5EF4-FFF2-40B4-BE49-F238E27FC236}">
                  <a16:creationId xmlns:a16="http://schemas.microsoft.com/office/drawing/2014/main" id="{38726399-391F-4087-87A4-7DAD81CB9D36}"/>
                </a:ext>
              </a:extLst>
            </p:cNvPr>
            <p:cNvSpPr/>
            <p:nvPr/>
          </p:nvSpPr>
          <p:spPr>
            <a:xfrm>
              <a:off x="3709393" y="2198388"/>
              <a:ext cx="488496" cy="488496"/>
            </a:xfrm>
            <a:custGeom>
              <a:avLst/>
              <a:gdLst/>
              <a:ahLst/>
              <a:cxnLst/>
              <a:rect l="0" t="0" r="0" b="0"/>
              <a:pathLst>
                <a:path w="120000" h="120000" extrusionOk="0">
                  <a:moveTo>
                    <a:pt x="119718" y="118870"/>
                  </a:moveTo>
                  <a:cubicBezTo>
                    <a:pt x="119718" y="118870"/>
                    <a:pt x="119718" y="118870"/>
                    <a:pt x="119718" y="118588"/>
                  </a:cubicBezTo>
                  <a:cubicBezTo>
                    <a:pt x="119718" y="118588"/>
                    <a:pt x="119718" y="118588"/>
                    <a:pt x="119999" y="118305"/>
                  </a:cubicBezTo>
                  <a:cubicBezTo>
                    <a:pt x="119999" y="118305"/>
                    <a:pt x="119999" y="118305"/>
                    <a:pt x="119999" y="118305"/>
                  </a:cubicBezTo>
                  <a:cubicBezTo>
                    <a:pt x="119999" y="118023"/>
                    <a:pt x="119999" y="118023"/>
                    <a:pt x="119999" y="117741"/>
                  </a:cubicBezTo>
                  <a:cubicBezTo>
                    <a:pt x="119999" y="117741"/>
                    <a:pt x="119999" y="117741"/>
                    <a:pt x="119999" y="117741"/>
                  </a:cubicBezTo>
                  <a:cubicBezTo>
                    <a:pt x="119999" y="117741"/>
                    <a:pt x="119999" y="117458"/>
                    <a:pt x="119999" y="117458"/>
                  </a:cubicBezTo>
                  <a:cubicBezTo>
                    <a:pt x="119999" y="117458"/>
                    <a:pt x="119999" y="117458"/>
                    <a:pt x="119999" y="117176"/>
                  </a:cubicBezTo>
                  <a:cubicBezTo>
                    <a:pt x="119999" y="117176"/>
                    <a:pt x="119999" y="117176"/>
                    <a:pt x="119999" y="117176"/>
                  </a:cubicBezTo>
                  <a:cubicBezTo>
                    <a:pt x="119999" y="117176"/>
                    <a:pt x="119999" y="116894"/>
                    <a:pt x="119999" y="116894"/>
                  </a:cubicBezTo>
                  <a:cubicBezTo>
                    <a:pt x="119999" y="116894"/>
                    <a:pt x="119999" y="116611"/>
                    <a:pt x="119999" y="116611"/>
                  </a:cubicBezTo>
                  <a:cubicBezTo>
                    <a:pt x="119999" y="116611"/>
                    <a:pt x="119999" y="116611"/>
                    <a:pt x="119999" y="116611"/>
                  </a:cubicBezTo>
                  <a:cubicBezTo>
                    <a:pt x="108450" y="80470"/>
                    <a:pt x="108450" y="80470"/>
                    <a:pt x="108450" y="80470"/>
                  </a:cubicBezTo>
                  <a:cubicBezTo>
                    <a:pt x="108169" y="80188"/>
                    <a:pt x="107887" y="79905"/>
                    <a:pt x="107605" y="79623"/>
                  </a:cubicBezTo>
                  <a:cubicBezTo>
                    <a:pt x="44788" y="16376"/>
                    <a:pt x="44788" y="16376"/>
                    <a:pt x="44788" y="16376"/>
                  </a:cubicBezTo>
                  <a:cubicBezTo>
                    <a:pt x="44507" y="16094"/>
                    <a:pt x="44507" y="16094"/>
                    <a:pt x="44225" y="15811"/>
                  </a:cubicBezTo>
                  <a:cubicBezTo>
                    <a:pt x="30422" y="1976"/>
                    <a:pt x="30422" y="1976"/>
                    <a:pt x="30422" y="1976"/>
                  </a:cubicBezTo>
                  <a:cubicBezTo>
                    <a:pt x="29295" y="847"/>
                    <a:pt x="27605" y="0"/>
                    <a:pt x="25915" y="0"/>
                  </a:cubicBezTo>
                  <a:cubicBezTo>
                    <a:pt x="24225" y="0"/>
                    <a:pt x="22535" y="847"/>
                    <a:pt x="21126" y="1976"/>
                  </a:cubicBezTo>
                  <a:cubicBezTo>
                    <a:pt x="1971" y="21458"/>
                    <a:pt x="1971" y="21458"/>
                    <a:pt x="1971" y="21458"/>
                  </a:cubicBezTo>
                  <a:cubicBezTo>
                    <a:pt x="563" y="22588"/>
                    <a:pt x="0" y="24282"/>
                    <a:pt x="0" y="25976"/>
                  </a:cubicBezTo>
                  <a:cubicBezTo>
                    <a:pt x="0" y="27670"/>
                    <a:pt x="563" y="29364"/>
                    <a:pt x="1971" y="30776"/>
                  </a:cubicBezTo>
                  <a:cubicBezTo>
                    <a:pt x="15211" y="44047"/>
                    <a:pt x="15211" y="44047"/>
                    <a:pt x="15211" y="44047"/>
                  </a:cubicBezTo>
                  <a:cubicBezTo>
                    <a:pt x="15492" y="44329"/>
                    <a:pt x="15492" y="44329"/>
                    <a:pt x="15492" y="44611"/>
                  </a:cubicBezTo>
                  <a:cubicBezTo>
                    <a:pt x="78591" y="108141"/>
                    <a:pt x="78591" y="108141"/>
                    <a:pt x="78591" y="108141"/>
                  </a:cubicBezTo>
                  <a:cubicBezTo>
                    <a:pt x="78873" y="108423"/>
                    <a:pt x="79436" y="108705"/>
                    <a:pt x="79718" y="108705"/>
                  </a:cubicBezTo>
                  <a:cubicBezTo>
                    <a:pt x="99436" y="114635"/>
                    <a:pt x="99436" y="114635"/>
                    <a:pt x="99436" y="114635"/>
                  </a:cubicBezTo>
                  <a:cubicBezTo>
                    <a:pt x="2535" y="114635"/>
                    <a:pt x="2535" y="114635"/>
                    <a:pt x="2535" y="114635"/>
                  </a:cubicBezTo>
                  <a:cubicBezTo>
                    <a:pt x="1126" y="114635"/>
                    <a:pt x="0" y="115764"/>
                    <a:pt x="0" y="117176"/>
                  </a:cubicBezTo>
                  <a:cubicBezTo>
                    <a:pt x="0" y="118870"/>
                    <a:pt x="1126" y="120000"/>
                    <a:pt x="2535" y="120000"/>
                  </a:cubicBezTo>
                  <a:cubicBezTo>
                    <a:pt x="117464" y="120000"/>
                    <a:pt x="117464" y="120000"/>
                    <a:pt x="117464" y="120000"/>
                  </a:cubicBezTo>
                  <a:cubicBezTo>
                    <a:pt x="117464" y="120000"/>
                    <a:pt x="117464" y="120000"/>
                    <a:pt x="117464" y="120000"/>
                  </a:cubicBezTo>
                  <a:cubicBezTo>
                    <a:pt x="117746" y="120000"/>
                    <a:pt x="117746" y="120000"/>
                    <a:pt x="118028" y="120000"/>
                  </a:cubicBezTo>
                  <a:cubicBezTo>
                    <a:pt x="118028" y="120000"/>
                    <a:pt x="118309" y="119717"/>
                    <a:pt x="118591" y="119717"/>
                  </a:cubicBezTo>
                  <a:cubicBezTo>
                    <a:pt x="118591" y="119717"/>
                    <a:pt x="118591" y="119717"/>
                    <a:pt x="118591" y="119717"/>
                  </a:cubicBezTo>
                  <a:cubicBezTo>
                    <a:pt x="118591" y="119717"/>
                    <a:pt x="118873" y="119717"/>
                    <a:pt x="118873" y="119435"/>
                  </a:cubicBezTo>
                  <a:cubicBezTo>
                    <a:pt x="118873" y="119435"/>
                    <a:pt x="118873" y="119435"/>
                    <a:pt x="118873" y="119435"/>
                  </a:cubicBezTo>
                  <a:cubicBezTo>
                    <a:pt x="119154" y="119435"/>
                    <a:pt x="119154" y="119152"/>
                    <a:pt x="119436" y="119152"/>
                  </a:cubicBezTo>
                  <a:cubicBezTo>
                    <a:pt x="119436" y="119152"/>
                    <a:pt x="119436" y="119152"/>
                    <a:pt x="119436" y="119152"/>
                  </a:cubicBezTo>
                  <a:cubicBezTo>
                    <a:pt x="119436" y="119152"/>
                    <a:pt x="119436" y="118870"/>
                    <a:pt x="119718" y="118870"/>
                  </a:cubicBezTo>
                  <a:close/>
                  <a:moveTo>
                    <a:pt x="113521" y="113223"/>
                  </a:moveTo>
                  <a:cubicBezTo>
                    <a:pt x="84225" y="104752"/>
                    <a:pt x="84225" y="104752"/>
                    <a:pt x="84225" y="104752"/>
                  </a:cubicBezTo>
                  <a:cubicBezTo>
                    <a:pt x="86197" y="97694"/>
                    <a:pt x="86197" y="97694"/>
                    <a:pt x="86197" y="97694"/>
                  </a:cubicBezTo>
                  <a:cubicBezTo>
                    <a:pt x="95211" y="97694"/>
                    <a:pt x="95211" y="97694"/>
                    <a:pt x="95211" y="97694"/>
                  </a:cubicBezTo>
                  <a:cubicBezTo>
                    <a:pt x="96901" y="97694"/>
                    <a:pt x="98028" y="96564"/>
                    <a:pt x="98028" y="95152"/>
                  </a:cubicBezTo>
                  <a:cubicBezTo>
                    <a:pt x="98028" y="85835"/>
                    <a:pt x="98028" y="85835"/>
                    <a:pt x="98028" y="85835"/>
                  </a:cubicBezTo>
                  <a:cubicBezTo>
                    <a:pt x="103943" y="84423"/>
                    <a:pt x="103943" y="84423"/>
                    <a:pt x="103943" y="84423"/>
                  </a:cubicBezTo>
                  <a:lnTo>
                    <a:pt x="113521" y="113223"/>
                  </a:lnTo>
                  <a:close/>
                  <a:moveTo>
                    <a:pt x="42253" y="21458"/>
                  </a:moveTo>
                  <a:cubicBezTo>
                    <a:pt x="100563" y="79905"/>
                    <a:pt x="100563" y="79905"/>
                    <a:pt x="100563" y="79905"/>
                  </a:cubicBezTo>
                  <a:cubicBezTo>
                    <a:pt x="96056" y="81035"/>
                    <a:pt x="96056" y="81035"/>
                    <a:pt x="96056" y="81035"/>
                  </a:cubicBezTo>
                  <a:cubicBezTo>
                    <a:pt x="39718" y="24282"/>
                    <a:pt x="39718" y="24282"/>
                    <a:pt x="39718" y="24282"/>
                  </a:cubicBezTo>
                  <a:lnTo>
                    <a:pt x="42253" y="21458"/>
                  </a:lnTo>
                  <a:close/>
                  <a:moveTo>
                    <a:pt x="35774" y="27952"/>
                  </a:moveTo>
                  <a:cubicBezTo>
                    <a:pt x="92676" y="84988"/>
                    <a:pt x="92676" y="84988"/>
                    <a:pt x="92676" y="84988"/>
                  </a:cubicBezTo>
                  <a:cubicBezTo>
                    <a:pt x="92676" y="92611"/>
                    <a:pt x="92676" y="92611"/>
                    <a:pt x="92676" y="92611"/>
                  </a:cubicBezTo>
                  <a:cubicBezTo>
                    <a:pt x="85352" y="92611"/>
                    <a:pt x="85352" y="92611"/>
                    <a:pt x="85352" y="92611"/>
                  </a:cubicBezTo>
                  <a:cubicBezTo>
                    <a:pt x="27887" y="35858"/>
                    <a:pt x="27887" y="35858"/>
                    <a:pt x="27887" y="35858"/>
                  </a:cubicBezTo>
                  <a:lnTo>
                    <a:pt x="35774" y="27952"/>
                  </a:lnTo>
                  <a:close/>
                  <a:moveTo>
                    <a:pt x="5352" y="25976"/>
                  </a:moveTo>
                  <a:cubicBezTo>
                    <a:pt x="5352" y="25976"/>
                    <a:pt x="5352" y="25411"/>
                    <a:pt x="5633" y="25129"/>
                  </a:cubicBezTo>
                  <a:cubicBezTo>
                    <a:pt x="25070" y="5647"/>
                    <a:pt x="25070" y="5647"/>
                    <a:pt x="25070" y="5647"/>
                  </a:cubicBezTo>
                  <a:cubicBezTo>
                    <a:pt x="25352" y="5364"/>
                    <a:pt x="25633" y="5364"/>
                    <a:pt x="25915" y="5364"/>
                  </a:cubicBezTo>
                  <a:cubicBezTo>
                    <a:pt x="26197" y="5364"/>
                    <a:pt x="26478" y="5364"/>
                    <a:pt x="26760" y="5647"/>
                  </a:cubicBezTo>
                  <a:cubicBezTo>
                    <a:pt x="38591" y="17788"/>
                    <a:pt x="38591" y="17788"/>
                    <a:pt x="38591" y="17788"/>
                  </a:cubicBezTo>
                  <a:cubicBezTo>
                    <a:pt x="17464" y="38964"/>
                    <a:pt x="17464" y="38964"/>
                    <a:pt x="17464" y="38964"/>
                  </a:cubicBezTo>
                  <a:cubicBezTo>
                    <a:pt x="5633" y="26823"/>
                    <a:pt x="5633" y="26823"/>
                    <a:pt x="5633" y="26823"/>
                  </a:cubicBezTo>
                  <a:cubicBezTo>
                    <a:pt x="5352" y="26541"/>
                    <a:pt x="5352" y="26258"/>
                    <a:pt x="5352" y="25976"/>
                  </a:cubicBezTo>
                  <a:close/>
                  <a:moveTo>
                    <a:pt x="24225" y="39529"/>
                  </a:moveTo>
                  <a:cubicBezTo>
                    <a:pt x="81408" y="96000"/>
                    <a:pt x="81408" y="96000"/>
                    <a:pt x="81408" y="96000"/>
                  </a:cubicBezTo>
                  <a:cubicBezTo>
                    <a:pt x="79718" y="101647"/>
                    <a:pt x="79718" y="101647"/>
                    <a:pt x="79718" y="101647"/>
                  </a:cubicBezTo>
                  <a:cubicBezTo>
                    <a:pt x="21126" y="42635"/>
                    <a:pt x="21126" y="42635"/>
                    <a:pt x="21126" y="42635"/>
                  </a:cubicBezTo>
                  <a:lnTo>
                    <a:pt x="24225" y="39529"/>
                  </a:lnTo>
                  <a:close/>
                </a:path>
              </a:pathLst>
            </a:custGeom>
            <a:solidFill>
              <a:schemeClr val="bg1"/>
            </a:solid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chemeClr val="bg1"/>
                </a:solidFill>
                <a:effectLst/>
                <a:uLnTx/>
                <a:uFillTx/>
                <a:latin typeface="Calibri" panose="020F0502020204030204"/>
                <a:ea typeface="Calibri" panose="020F0502020204030204"/>
                <a:cs typeface="Calibri" panose="020F0502020204030204"/>
                <a:sym typeface="Calibri" panose="020F0502020204030204"/>
              </a:endParaRPr>
            </a:p>
          </p:txBody>
        </p:sp>
        <p:sp>
          <p:nvSpPr>
            <p:cNvPr id="22" name="Shape 561">
              <a:extLst>
                <a:ext uri="{FF2B5EF4-FFF2-40B4-BE49-F238E27FC236}">
                  <a16:creationId xmlns:a16="http://schemas.microsoft.com/office/drawing/2014/main" id="{169D9C0B-F9C7-493B-81A7-1ADD51ADB47E}"/>
                </a:ext>
              </a:extLst>
            </p:cNvPr>
            <p:cNvSpPr/>
            <p:nvPr/>
          </p:nvSpPr>
          <p:spPr>
            <a:xfrm>
              <a:off x="7408757" y="1734145"/>
              <a:ext cx="328975" cy="351065"/>
            </a:xfrm>
            <a:custGeom>
              <a:avLst/>
              <a:gdLst/>
              <a:ahLst/>
              <a:cxnLst/>
              <a:rect l="0" t="0" r="0" b="0"/>
              <a:pathLst>
                <a:path w="120000" h="120000" extrusionOk="0">
                  <a:moveTo>
                    <a:pt x="109121" y="13287"/>
                  </a:moveTo>
                  <a:cubicBezTo>
                    <a:pt x="59830" y="13287"/>
                    <a:pt x="59830" y="13287"/>
                    <a:pt x="59830" y="13287"/>
                  </a:cubicBezTo>
                  <a:cubicBezTo>
                    <a:pt x="48951" y="13287"/>
                    <a:pt x="48951" y="0"/>
                    <a:pt x="38073" y="0"/>
                  </a:cubicBezTo>
                  <a:cubicBezTo>
                    <a:pt x="10878" y="0"/>
                    <a:pt x="10878" y="0"/>
                    <a:pt x="10878" y="0"/>
                  </a:cubicBezTo>
                  <a:cubicBezTo>
                    <a:pt x="4759" y="0"/>
                    <a:pt x="0" y="5813"/>
                    <a:pt x="0" y="13287"/>
                  </a:cubicBezTo>
                  <a:cubicBezTo>
                    <a:pt x="0" y="106297"/>
                    <a:pt x="0" y="106297"/>
                    <a:pt x="0" y="106297"/>
                  </a:cubicBezTo>
                  <a:cubicBezTo>
                    <a:pt x="0" y="113771"/>
                    <a:pt x="4759" y="120000"/>
                    <a:pt x="10878" y="120000"/>
                  </a:cubicBezTo>
                  <a:cubicBezTo>
                    <a:pt x="109121" y="120000"/>
                    <a:pt x="109121" y="120000"/>
                    <a:pt x="109121" y="120000"/>
                  </a:cubicBezTo>
                  <a:cubicBezTo>
                    <a:pt x="114900" y="120000"/>
                    <a:pt x="120000" y="113771"/>
                    <a:pt x="120000" y="106297"/>
                  </a:cubicBezTo>
                  <a:cubicBezTo>
                    <a:pt x="120000" y="26574"/>
                    <a:pt x="120000" y="26574"/>
                    <a:pt x="120000" y="26574"/>
                  </a:cubicBezTo>
                  <a:cubicBezTo>
                    <a:pt x="120000" y="19100"/>
                    <a:pt x="114900" y="13287"/>
                    <a:pt x="109121" y="13287"/>
                  </a:cubicBezTo>
                  <a:moveTo>
                    <a:pt x="114560" y="106297"/>
                  </a:moveTo>
                  <a:cubicBezTo>
                    <a:pt x="114560" y="110034"/>
                    <a:pt x="112181" y="112941"/>
                    <a:pt x="109121" y="112941"/>
                  </a:cubicBezTo>
                  <a:cubicBezTo>
                    <a:pt x="10878" y="112941"/>
                    <a:pt x="10878" y="112941"/>
                    <a:pt x="10878" y="112941"/>
                  </a:cubicBezTo>
                  <a:cubicBezTo>
                    <a:pt x="7818" y="112941"/>
                    <a:pt x="5439" y="110034"/>
                    <a:pt x="5439" y="106297"/>
                  </a:cubicBezTo>
                  <a:cubicBezTo>
                    <a:pt x="5439" y="39861"/>
                    <a:pt x="5439" y="39861"/>
                    <a:pt x="5439" y="39861"/>
                  </a:cubicBezTo>
                  <a:cubicBezTo>
                    <a:pt x="114560" y="39861"/>
                    <a:pt x="114560" y="39861"/>
                    <a:pt x="114560" y="39861"/>
                  </a:cubicBezTo>
                  <a:lnTo>
                    <a:pt x="114560" y="106297"/>
                  </a:lnTo>
                  <a:close/>
                  <a:moveTo>
                    <a:pt x="114560" y="33217"/>
                  </a:moveTo>
                  <a:cubicBezTo>
                    <a:pt x="5439" y="33217"/>
                    <a:pt x="5439" y="33217"/>
                    <a:pt x="5439" y="33217"/>
                  </a:cubicBezTo>
                  <a:cubicBezTo>
                    <a:pt x="5439" y="13287"/>
                    <a:pt x="5439" y="13287"/>
                    <a:pt x="5439" y="13287"/>
                  </a:cubicBezTo>
                  <a:cubicBezTo>
                    <a:pt x="5439" y="9550"/>
                    <a:pt x="7818" y="6643"/>
                    <a:pt x="10878" y="6643"/>
                  </a:cubicBezTo>
                  <a:cubicBezTo>
                    <a:pt x="38073" y="6643"/>
                    <a:pt x="38073" y="6643"/>
                    <a:pt x="38073" y="6643"/>
                  </a:cubicBezTo>
                  <a:cubicBezTo>
                    <a:pt x="46232" y="6643"/>
                    <a:pt x="46232" y="19930"/>
                    <a:pt x="59830" y="19930"/>
                  </a:cubicBezTo>
                  <a:cubicBezTo>
                    <a:pt x="109121" y="19930"/>
                    <a:pt x="109121" y="19930"/>
                    <a:pt x="109121" y="19930"/>
                  </a:cubicBezTo>
                  <a:cubicBezTo>
                    <a:pt x="112181" y="19930"/>
                    <a:pt x="114560" y="22837"/>
                    <a:pt x="114560" y="26574"/>
                  </a:cubicBezTo>
                  <a:lnTo>
                    <a:pt x="114560" y="33217"/>
                  </a:lnTo>
                  <a:close/>
                </a:path>
              </a:pathLst>
            </a:custGeom>
            <a:solidFill>
              <a:schemeClr val="bg1"/>
            </a:solidFill>
            <a:ln>
              <a:noFill/>
            </a:ln>
          </p:spPr>
          <p:txBody>
            <a:bodyPr lIns="121900" tIns="60933" rIns="121900" bIns="60933"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bg1"/>
                </a:solidFill>
                <a:effectLst/>
                <a:uLnTx/>
                <a:uFillTx/>
                <a:latin typeface="Calibri" panose="020F0502020204030204"/>
                <a:ea typeface="Calibri" panose="020F0502020204030204"/>
                <a:cs typeface="Calibri" panose="020F0502020204030204"/>
                <a:sym typeface="Calibri" panose="020F0502020204030204"/>
              </a:endParaRPr>
            </a:p>
          </p:txBody>
        </p:sp>
        <p:sp>
          <p:nvSpPr>
            <p:cNvPr id="23" name="TextBox 13">
              <a:extLst>
                <a:ext uri="{FF2B5EF4-FFF2-40B4-BE49-F238E27FC236}">
                  <a16:creationId xmlns:a16="http://schemas.microsoft.com/office/drawing/2014/main" id="{B4FE8D35-43D1-4EBE-95DF-4759BBAFD37C}"/>
                </a:ext>
              </a:extLst>
            </p:cNvPr>
            <p:cNvSpPr txBox="1"/>
            <p:nvPr/>
          </p:nvSpPr>
          <p:spPr>
            <a:xfrm>
              <a:off x="3987925" y="2285549"/>
              <a:ext cx="1372819" cy="303801"/>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关键词</a:t>
              </a:r>
              <a:endPar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TextBox 13">
              <a:extLst>
                <a:ext uri="{FF2B5EF4-FFF2-40B4-BE49-F238E27FC236}">
                  <a16:creationId xmlns:a16="http://schemas.microsoft.com/office/drawing/2014/main" id="{A563439E-392A-40D9-B6BA-6D076DBCFFA8}"/>
                </a:ext>
              </a:extLst>
            </p:cNvPr>
            <p:cNvSpPr txBox="1"/>
            <p:nvPr/>
          </p:nvSpPr>
          <p:spPr>
            <a:xfrm>
              <a:off x="6143041" y="1768333"/>
              <a:ext cx="1372819" cy="303801"/>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关键词</a:t>
              </a:r>
              <a:endPar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TextBox 13">
              <a:extLst>
                <a:ext uri="{FF2B5EF4-FFF2-40B4-BE49-F238E27FC236}">
                  <a16:creationId xmlns:a16="http://schemas.microsoft.com/office/drawing/2014/main" id="{473F10FB-A58D-40C7-9F8C-14926E394DE0}"/>
                </a:ext>
              </a:extLst>
            </p:cNvPr>
            <p:cNvSpPr txBox="1"/>
            <p:nvPr/>
          </p:nvSpPr>
          <p:spPr>
            <a:xfrm>
              <a:off x="6575029" y="3108315"/>
              <a:ext cx="1372819" cy="303801"/>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关键词</a:t>
              </a:r>
              <a:endPar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TextBox 13">
              <a:extLst>
                <a:ext uri="{FF2B5EF4-FFF2-40B4-BE49-F238E27FC236}">
                  <a16:creationId xmlns:a16="http://schemas.microsoft.com/office/drawing/2014/main" id="{AD31CF13-F035-4AB4-B209-CE25CA6CC28A}"/>
                </a:ext>
              </a:extLst>
            </p:cNvPr>
            <p:cNvSpPr txBox="1"/>
            <p:nvPr/>
          </p:nvSpPr>
          <p:spPr>
            <a:xfrm>
              <a:off x="3530725" y="3893286"/>
              <a:ext cx="1372819" cy="303801"/>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关键词</a:t>
              </a:r>
              <a:endPar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7" name="Shape 358">
            <a:extLst>
              <a:ext uri="{FF2B5EF4-FFF2-40B4-BE49-F238E27FC236}">
                <a16:creationId xmlns:a16="http://schemas.microsoft.com/office/drawing/2014/main" id="{7B0166D3-844B-4D54-AF4D-84AD77B76A69}"/>
              </a:ext>
            </a:extLst>
          </p:cNvPr>
          <p:cNvSpPr txBox="1"/>
          <p:nvPr/>
        </p:nvSpPr>
        <p:spPr>
          <a:xfrm>
            <a:off x="420105" y="2803350"/>
            <a:ext cx="2681914"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8" name="文本框 54">
            <a:extLst>
              <a:ext uri="{FF2B5EF4-FFF2-40B4-BE49-F238E27FC236}">
                <a16:creationId xmlns:a16="http://schemas.microsoft.com/office/drawing/2014/main" id="{30623F93-B08B-471F-9BB2-5DCC8D9302C0}"/>
              </a:ext>
            </a:extLst>
          </p:cNvPr>
          <p:cNvSpPr txBox="1"/>
          <p:nvPr/>
        </p:nvSpPr>
        <p:spPr>
          <a:xfrm>
            <a:off x="1626463" y="2472919"/>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9" name="Shape 358">
            <a:extLst>
              <a:ext uri="{FF2B5EF4-FFF2-40B4-BE49-F238E27FC236}">
                <a16:creationId xmlns:a16="http://schemas.microsoft.com/office/drawing/2014/main" id="{1FAFDF4C-46F9-4577-8EBE-18327B402C84}"/>
              </a:ext>
            </a:extLst>
          </p:cNvPr>
          <p:cNvSpPr txBox="1"/>
          <p:nvPr/>
        </p:nvSpPr>
        <p:spPr>
          <a:xfrm>
            <a:off x="2780580" y="5976826"/>
            <a:ext cx="2681914"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0" name="文本框 57">
            <a:extLst>
              <a:ext uri="{FF2B5EF4-FFF2-40B4-BE49-F238E27FC236}">
                <a16:creationId xmlns:a16="http://schemas.microsoft.com/office/drawing/2014/main" id="{87096771-DEF7-44CD-8D14-34F3C711D4B8}"/>
              </a:ext>
            </a:extLst>
          </p:cNvPr>
          <p:cNvSpPr txBox="1"/>
          <p:nvPr/>
        </p:nvSpPr>
        <p:spPr>
          <a:xfrm>
            <a:off x="3986938" y="5646395"/>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1" name="Shape 358">
            <a:extLst>
              <a:ext uri="{FF2B5EF4-FFF2-40B4-BE49-F238E27FC236}">
                <a16:creationId xmlns:a16="http://schemas.microsoft.com/office/drawing/2014/main" id="{95070E6D-2A49-46B9-A4F3-EDAC79A539D0}"/>
              </a:ext>
            </a:extLst>
          </p:cNvPr>
          <p:cNvSpPr txBox="1"/>
          <p:nvPr/>
        </p:nvSpPr>
        <p:spPr>
          <a:xfrm>
            <a:off x="8278890" y="2288371"/>
            <a:ext cx="2681914"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2" name="文本框 60">
            <a:extLst>
              <a:ext uri="{FF2B5EF4-FFF2-40B4-BE49-F238E27FC236}">
                <a16:creationId xmlns:a16="http://schemas.microsoft.com/office/drawing/2014/main" id="{6CFA245A-22B6-4C33-9C1B-A866EAB72866}"/>
              </a:ext>
            </a:extLst>
          </p:cNvPr>
          <p:cNvSpPr txBox="1"/>
          <p:nvPr/>
        </p:nvSpPr>
        <p:spPr>
          <a:xfrm>
            <a:off x="8174608" y="1957940"/>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3" name="Shape 358">
            <a:extLst>
              <a:ext uri="{FF2B5EF4-FFF2-40B4-BE49-F238E27FC236}">
                <a16:creationId xmlns:a16="http://schemas.microsoft.com/office/drawing/2014/main" id="{241511AC-90FA-4BA6-81DC-246496182B33}"/>
              </a:ext>
            </a:extLst>
          </p:cNvPr>
          <p:cNvSpPr txBox="1"/>
          <p:nvPr/>
        </p:nvSpPr>
        <p:spPr>
          <a:xfrm>
            <a:off x="9108269" y="3675561"/>
            <a:ext cx="2681914"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4" name="文本框 63">
            <a:extLst>
              <a:ext uri="{FF2B5EF4-FFF2-40B4-BE49-F238E27FC236}">
                <a16:creationId xmlns:a16="http://schemas.microsoft.com/office/drawing/2014/main" id="{3B896997-B979-44D7-9BFE-21032B454E3D}"/>
              </a:ext>
            </a:extLst>
          </p:cNvPr>
          <p:cNvSpPr txBox="1"/>
          <p:nvPr/>
        </p:nvSpPr>
        <p:spPr>
          <a:xfrm>
            <a:off x="9003987" y="3345130"/>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Tree>
    <p:extLst>
      <p:ext uri="{BB962C8B-B14F-4D97-AF65-F5344CB8AC3E}">
        <p14:creationId xmlns:p14="http://schemas.microsoft.com/office/powerpoint/2010/main" val="3547775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738C31-EC92-45C5-A3D3-F05F839BEAE1}"/>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6EC2CDDD-7BA3-4A40-B0C6-F66D9496D991}"/>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9F4F7B53-27C7-4C13-8416-280EB55D17AA}"/>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BC4FF06E-AF35-4890-B575-979EFD5FBEDC}"/>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sp>
        <p:nvSpPr>
          <p:cNvPr id="48" name="出自【趣你的PPT】(微信:qunideppt)：最优质的PPT资源库">
            <a:extLst>
              <a:ext uri="{FF2B5EF4-FFF2-40B4-BE49-F238E27FC236}">
                <a16:creationId xmlns:a16="http://schemas.microsoft.com/office/drawing/2014/main" id="{FEBAE4C2-D7C6-4DBF-8F3C-A7B4BA80DD12}"/>
              </a:ext>
            </a:extLst>
          </p:cNvPr>
          <p:cNvSpPr/>
          <p:nvPr/>
        </p:nvSpPr>
        <p:spPr>
          <a:xfrm>
            <a:off x="1481667" y="3218309"/>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D6BB00"/>
          </a:solidFill>
          <a:ln w="63500">
            <a:noFill/>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49" name="出自【趣你的PPT】(微信:qunideppt)：最优质的PPT资源库">
            <a:extLst>
              <a:ext uri="{FF2B5EF4-FFF2-40B4-BE49-F238E27FC236}">
                <a16:creationId xmlns:a16="http://schemas.microsoft.com/office/drawing/2014/main" id="{510B7776-EFA3-4CBF-A089-30378115BCCA}"/>
              </a:ext>
            </a:extLst>
          </p:cNvPr>
          <p:cNvSpPr/>
          <p:nvPr/>
        </p:nvSpPr>
        <p:spPr>
          <a:xfrm>
            <a:off x="3816762" y="3218309"/>
            <a:ext cx="2147474"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9DA71D"/>
          </a:solidFill>
          <a:ln w="63500">
            <a:noFill/>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50" name="出自【趣你的PPT】(微信:qunideppt)：最优质的PPT资源库">
            <a:extLst>
              <a:ext uri="{FF2B5EF4-FFF2-40B4-BE49-F238E27FC236}">
                <a16:creationId xmlns:a16="http://schemas.microsoft.com/office/drawing/2014/main" id="{3004D1B9-F025-4AA7-837E-2D28329FF5B7}"/>
              </a:ext>
            </a:extLst>
          </p:cNvPr>
          <p:cNvSpPr/>
          <p:nvPr/>
        </p:nvSpPr>
        <p:spPr>
          <a:xfrm>
            <a:off x="6151857" y="3218309"/>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D6BB00"/>
          </a:solidFill>
          <a:ln w="63500">
            <a:noFill/>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51" name="出自【趣你的PPT】(微信:qunideppt)：最优质的PPT资源库">
            <a:extLst>
              <a:ext uri="{FF2B5EF4-FFF2-40B4-BE49-F238E27FC236}">
                <a16:creationId xmlns:a16="http://schemas.microsoft.com/office/drawing/2014/main" id="{D98E4963-A1F3-4992-81DD-492EBA332E89}"/>
              </a:ext>
            </a:extLst>
          </p:cNvPr>
          <p:cNvSpPr/>
          <p:nvPr/>
        </p:nvSpPr>
        <p:spPr>
          <a:xfrm>
            <a:off x="8475506" y="3218309"/>
            <a:ext cx="2147468" cy="1098869"/>
          </a:xfrm>
          <a:custGeom>
            <a:avLst/>
            <a:gdLst/>
            <a:ahLst/>
            <a:cxnLst>
              <a:cxn ang="0">
                <a:pos x="wd2" y="hd2"/>
              </a:cxn>
              <a:cxn ang="5400000">
                <a:pos x="wd2" y="hd2"/>
              </a:cxn>
              <a:cxn ang="10800000">
                <a:pos x="wd2" y="hd2"/>
              </a:cxn>
              <a:cxn ang="16200000">
                <a:pos x="wd2" y="hd2"/>
              </a:cxn>
            </a:cxnLst>
            <a:rect l="0" t="0" r="r" b="b"/>
            <a:pathLst>
              <a:path w="21600" h="21600" extrusionOk="0">
                <a:moveTo>
                  <a:pt x="5547" y="4050"/>
                </a:moveTo>
                <a:cubicBezTo>
                  <a:pt x="3642" y="4050"/>
                  <a:pt x="2093" y="7079"/>
                  <a:pt x="2093" y="10800"/>
                </a:cubicBezTo>
                <a:cubicBezTo>
                  <a:pt x="2093" y="14522"/>
                  <a:pt x="3642" y="17550"/>
                  <a:pt x="5547" y="17550"/>
                </a:cubicBezTo>
                <a:lnTo>
                  <a:pt x="16053" y="17550"/>
                </a:lnTo>
                <a:cubicBezTo>
                  <a:pt x="17958" y="17550"/>
                  <a:pt x="19507" y="14522"/>
                  <a:pt x="19507" y="10800"/>
                </a:cubicBezTo>
                <a:cubicBezTo>
                  <a:pt x="19507" y="7079"/>
                  <a:pt x="17958" y="4050"/>
                  <a:pt x="16053" y="4050"/>
                </a:cubicBezTo>
                <a:cubicBezTo>
                  <a:pt x="16053" y="4050"/>
                  <a:pt x="5547" y="4050"/>
                  <a:pt x="5547" y="4050"/>
                </a:cubicBezTo>
                <a:close/>
                <a:moveTo>
                  <a:pt x="16053" y="21600"/>
                </a:moveTo>
                <a:lnTo>
                  <a:pt x="5547" y="21600"/>
                </a:lnTo>
                <a:cubicBezTo>
                  <a:pt x="2488" y="21600"/>
                  <a:pt x="0" y="16777"/>
                  <a:pt x="0" y="10800"/>
                </a:cubicBezTo>
                <a:cubicBezTo>
                  <a:pt x="0" y="4823"/>
                  <a:pt x="2488" y="0"/>
                  <a:pt x="5547" y="0"/>
                </a:cubicBezTo>
                <a:lnTo>
                  <a:pt x="16053" y="0"/>
                </a:lnTo>
                <a:cubicBezTo>
                  <a:pt x="19112" y="0"/>
                  <a:pt x="21600" y="4823"/>
                  <a:pt x="21600" y="10800"/>
                </a:cubicBezTo>
                <a:cubicBezTo>
                  <a:pt x="21600" y="16777"/>
                  <a:pt x="19112" y="21600"/>
                  <a:pt x="16053" y="21600"/>
                </a:cubicBezTo>
                <a:close/>
              </a:path>
            </a:pathLst>
          </a:custGeom>
          <a:solidFill>
            <a:srgbClr val="9DA71D"/>
          </a:solidFill>
          <a:ln w="63500">
            <a:noFill/>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45" name="出自【趣你的PPT】(微信:qunideppt)：最优质的PPT资源库">
            <a:extLst>
              <a:ext uri="{FF2B5EF4-FFF2-40B4-BE49-F238E27FC236}">
                <a16:creationId xmlns:a16="http://schemas.microsoft.com/office/drawing/2014/main" id="{15C78677-4710-4796-8427-7741FC482D87}"/>
              </a:ext>
            </a:extLst>
          </p:cNvPr>
          <p:cNvSpPr/>
          <p:nvPr/>
        </p:nvSpPr>
        <p:spPr>
          <a:xfrm>
            <a:off x="2878146" y="3618938"/>
            <a:ext cx="1703172"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998564"/>
          </a:solidFill>
          <a:ln w="63500">
            <a:noFill/>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46" name="出自【趣你的PPT】(微信:qunideppt)：最优质的PPT资源库">
            <a:extLst>
              <a:ext uri="{FF2B5EF4-FFF2-40B4-BE49-F238E27FC236}">
                <a16:creationId xmlns:a16="http://schemas.microsoft.com/office/drawing/2014/main" id="{98005E93-28DF-434F-B892-B2C1BACC93EE}"/>
              </a:ext>
            </a:extLst>
          </p:cNvPr>
          <p:cNvSpPr/>
          <p:nvPr/>
        </p:nvSpPr>
        <p:spPr>
          <a:xfrm>
            <a:off x="5213241" y="3618938"/>
            <a:ext cx="1703166"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998564"/>
          </a:solidFill>
          <a:ln w="63500">
            <a:noFill/>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47" name="出自【趣你的PPT】(微信:qunideppt)：最优质的PPT资源库">
            <a:extLst>
              <a:ext uri="{FF2B5EF4-FFF2-40B4-BE49-F238E27FC236}">
                <a16:creationId xmlns:a16="http://schemas.microsoft.com/office/drawing/2014/main" id="{B89A02A4-8F37-41BD-8B22-40FCF78E4DBB}"/>
              </a:ext>
            </a:extLst>
          </p:cNvPr>
          <p:cNvSpPr/>
          <p:nvPr/>
        </p:nvSpPr>
        <p:spPr>
          <a:xfrm>
            <a:off x="7536889" y="3618938"/>
            <a:ext cx="1703167" cy="2861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060"/>
                  <a:pt x="20794" y="21600"/>
                  <a:pt x="19800" y="21600"/>
                </a:cubicBezTo>
                <a:lnTo>
                  <a:pt x="1800" y="21600"/>
                </a:lnTo>
                <a:cubicBezTo>
                  <a:pt x="806" y="21600"/>
                  <a:pt x="0" y="17060"/>
                  <a:pt x="0" y="10800"/>
                </a:cubicBezTo>
                <a:lnTo>
                  <a:pt x="0" y="10800"/>
                </a:lnTo>
                <a:cubicBezTo>
                  <a:pt x="0" y="4540"/>
                  <a:pt x="806" y="0"/>
                  <a:pt x="1800" y="0"/>
                </a:cubicBezTo>
                <a:lnTo>
                  <a:pt x="19800" y="0"/>
                </a:lnTo>
                <a:cubicBezTo>
                  <a:pt x="20794" y="0"/>
                  <a:pt x="21600" y="4540"/>
                  <a:pt x="21600" y="10800"/>
                </a:cubicBezTo>
                <a:cubicBezTo>
                  <a:pt x="21600" y="10800"/>
                  <a:pt x="21600" y="10800"/>
                  <a:pt x="21600" y="10800"/>
                </a:cubicBezTo>
                <a:close/>
              </a:path>
            </a:pathLst>
          </a:custGeom>
          <a:solidFill>
            <a:srgbClr val="998564"/>
          </a:solidFill>
          <a:ln w="63500">
            <a:noFill/>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39" name="矩形 38">
            <a:extLst>
              <a:ext uri="{FF2B5EF4-FFF2-40B4-BE49-F238E27FC236}">
                <a16:creationId xmlns:a16="http://schemas.microsoft.com/office/drawing/2014/main" id="{0CBE0623-9102-47F3-B116-D48D3FD48FB8}"/>
              </a:ext>
            </a:extLst>
          </p:cNvPr>
          <p:cNvSpPr/>
          <p:nvPr/>
        </p:nvSpPr>
        <p:spPr>
          <a:xfrm>
            <a:off x="1620982" y="2288436"/>
            <a:ext cx="1868843"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a:t>
            </a:r>
          </a:p>
        </p:txBody>
      </p:sp>
      <p:sp>
        <p:nvSpPr>
          <p:cNvPr id="40" name="矩形 39">
            <a:extLst>
              <a:ext uri="{FF2B5EF4-FFF2-40B4-BE49-F238E27FC236}">
                <a16:creationId xmlns:a16="http://schemas.microsoft.com/office/drawing/2014/main" id="{C0295EEA-D458-45E2-967A-2E87569E6EF7}"/>
              </a:ext>
            </a:extLst>
          </p:cNvPr>
          <p:cNvSpPr/>
          <p:nvPr/>
        </p:nvSpPr>
        <p:spPr>
          <a:xfrm>
            <a:off x="3956077" y="2288436"/>
            <a:ext cx="1868843"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a:t>
            </a:r>
          </a:p>
        </p:txBody>
      </p:sp>
      <p:sp>
        <p:nvSpPr>
          <p:cNvPr id="41" name="矩形 40">
            <a:extLst>
              <a:ext uri="{FF2B5EF4-FFF2-40B4-BE49-F238E27FC236}">
                <a16:creationId xmlns:a16="http://schemas.microsoft.com/office/drawing/2014/main" id="{88F3A9F9-EDD4-4B66-9343-3DB7642A3380}"/>
              </a:ext>
            </a:extLst>
          </p:cNvPr>
          <p:cNvSpPr/>
          <p:nvPr/>
        </p:nvSpPr>
        <p:spPr>
          <a:xfrm>
            <a:off x="6291169" y="2288436"/>
            <a:ext cx="1868843"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a:t>
            </a:r>
          </a:p>
        </p:txBody>
      </p:sp>
      <p:sp>
        <p:nvSpPr>
          <p:cNvPr id="42" name="矩形 41">
            <a:extLst>
              <a:ext uri="{FF2B5EF4-FFF2-40B4-BE49-F238E27FC236}">
                <a16:creationId xmlns:a16="http://schemas.microsoft.com/office/drawing/2014/main" id="{9C173825-7296-4B1F-A2CA-BC3E31E05D2D}"/>
              </a:ext>
            </a:extLst>
          </p:cNvPr>
          <p:cNvSpPr/>
          <p:nvPr/>
        </p:nvSpPr>
        <p:spPr>
          <a:xfrm>
            <a:off x="8626261" y="2288436"/>
            <a:ext cx="1868843"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a:t>
            </a:r>
          </a:p>
        </p:txBody>
      </p:sp>
      <p:sp>
        <p:nvSpPr>
          <p:cNvPr id="43" name="矩形 42">
            <a:extLst>
              <a:ext uri="{FF2B5EF4-FFF2-40B4-BE49-F238E27FC236}">
                <a16:creationId xmlns:a16="http://schemas.microsoft.com/office/drawing/2014/main" id="{1BC26CF1-86A8-4434-97B8-881903F5C3A2}"/>
              </a:ext>
            </a:extLst>
          </p:cNvPr>
          <p:cNvSpPr/>
          <p:nvPr/>
        </p:nvSpPr>
        <p:spPr>
          <a:xfrm>
            <a:off x="1620982" y="4841632"/>
            <a:ext cx="9001992" cy="5874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单击此处添加文本，本模版所有图形线条及其相应素材均可自由编辑。单击此处添加文本，本模版所有图形线条及其相应素材均可自由编辑。单击此处添加文本，本模版所有图形线条及其相应素材均可自由编辑。</a:t>
            </a:r>
          </a:p>
        </p:txBody>
      </p:sp>
    </p:spTree>
    <p:extLst>
      <p:ext uri="{BB962C8B-B14F-4D97-AF65-F5344CB8AC3E}">
        <p14:creationId xmlns:p14="http://schemas.microsoft.com/office/powerpoint/2010/main" val="104257049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heel(1)">
                                      <p:cBhvr>
                                        <p:cTn id="7" dur="2000"/>
                                        <p:tgtEl>
                                          <p:spTgt spid="48"/>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heel(1)">
                                      <p:cBhvr>
                                        <p:cTn id="11" dur="2000"/>
                                        <p:tgtEl>
                                          <p:spTgt spid="45"/>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heel(1)">
                                      <p:cBhvr>
                                        <p:cTn id="15" dur="2000"/>
                                        <p:tgtEl>
                                          <p:spTgt spid="49"/>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heel(1)">
                                      <p:cBhvr>
                                        <p:cTn id="19" dur="2000"/>
                                        <p:tgtEl>
                                          <p:spTgt spid="46"/>
                                        </p:tgtEl>
                                      </p:cBhvr>
                                    </p:animEffect>
                                  </p:childTnLst>
                                </p:cTn>
                              </p:par>
                            </p:childTnLst>
                          </p:cTn>
                        </p:par>
                        <p:par>
                          <p:cTn id="20" fill="hold">
                            <p:stCondLst>
                              <p:cond delay="8000"/>
                            </p:stCondLst>
                            <p:childTnLst>
                              <p:par>
                                <p:cTn id="21" presetID="21" presetClass="entr" presetSubtype="1"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heel(1)">
                                      <p:cBhvr>
                                        <p:cTn id="23" dur="2000"/>
                                        <p:tgtEl>
                                          <p:spTgt spid="50"/>
                                        </p:tgtEl>
                                      </p:cBhvr>
                                    </p:animEffect>
                                  </p:childTnLst>
                                </p:cTn>
                              </p:par>
                            </p:childTnLst>
                          </p:cTn>
                        </p:par>
                        <p:par>
                          <p:cTn id="24" fill="hold">
                            <p:stCondLst>
                              <p:cond delay="10000"/>
                            </p:stCondLst>
                            <p:childTnLst>
                              <p:par>
                                <p:cTn id="25" presetID="21" presetClass="entr" presetSubtype="1"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heel(1)">
                                      <p:cBhvr>
                                        <p:cTn id="27" dur="2000"/>
                                        <p:tgtEl>
                                          <p:spTgt spid="47"/>
                                        </p:tgtEl>
                                      </p:cBhvr>
                                    </p:animEffect>
                                  </p:childTnLst>
                                </p:cTn>
                              </p:par>
                            </p:childTnLst>
                          </p:cTn>
                        </p:par>
                        <p:par>
                          <p:cTn id="28" fill="hold">
                            <p:stCondLst>
                              <p:cond delay="12000"/>
                            </p:stCondLst>
                            <p:childTnLst>
                              <p:par>
                                <p:cTn id="29" presetID="21" presetClass="entr" presetSubtype="1"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heel(1)">
                                      <p:cBhvr>
                                        <p:cTn id="31" dur="2000"/>
                                        <p:tgtEl>
                                          <p:spTgt spid="51"/>
                                        </p:tgtEl>
                                      </p:cBhvr>
                                    </p:animEffect>
                                  </p:childTnLst>
                                </p:cTn>
                              </p:par>
                            </p:childTnLst>
                          </p:cTn>
                        </p:par>
                        <p:par>
                          <p:cTn id="32" fill="hold">
                            <p:stCondLst>
                              <p:cond delay="14000"/>
                            </p:stCondLst>
                            <p:childTnLst>
                              <p:par>
                                <p:cTn id="33" presetID="22" presetClass="entr" presetSubtype="2"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right)">
                                      <p:cBhvr>
                                        <p:cTn id="35" dur="500"/>
                                        <p:tgtEl>
                                          <p:spTgt spid="39"/>
                                        </p:tgtEl>
                                      </p:cBhvr>
                                    </p:animEffect>
                                  </p:childTnLst>
                                </p:cTn>
                              </p:par>
                            </p:childTnLst>
                          </p:cTn>
                        </p:par>
                        <p:par>
                          <p:cTn id="36" fill="hold">
                            <p:stCondLst>
                              <p:cond delay="14500"/>
                            </p:stCondLst>
                            <p:childTnLst>
                              <p:par>
                                <p:cTn id="37" presetID="22" presetClass="entr" presetSubtype="2"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right)">
                                      <p:cBhvr>
                                        <p:cTn id="39" dur="500"/>
                                        <p:tgtEl>
                                          <p:spTgt spid="40"/>
                                        </p:tgtEl>
                                      </p:cBhvr>
                                    </p:animEffect>
                                  </p:childTnLst>
                                </p:cTn>
                              </p:par>
                            </p:childTnLst>
                          </p:cTn>
                        </p:par>
                        <p:par>
                          <p:cTn id="40" fill="hold">
                            <p:stCondLst>
                              <p:cond delay="15000"/>
                            </p:stCondLst>
                            <p:childTnLst>
                              <p:par>
                                <p:cTn id="41" presetID="22" presetClass="entr" presetSubtype="2"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right)">
                                      <p:cBhvr>
                                        <p:cTn id="43" dur="500"/>
                                        <p:tgtEl>
                                          <p:spTgt spid="41"/>
                                        </p:tgtEl>
                                      </p:cBhvr>
                                    </p:animEffect>
                                  </p:childTnLst>
                                </p:cTn>
                              </p:par>
                            </p:childTnLst>
                          </p:cTn>
                        </p:par>
                        <p:par>
                          <p:cTn id="44" fill="hold">
                            <p:stCondLst>
                              <p:cond delay="15500"/>
                            </p:stCondLst>
                            <p:childTnLst>
                              <p:par>
                                <p:cTn id="45" presetID="22" presetClass="entr" presetSubtype="2"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right)">
                                      <p:cBhvr>
                                        <p:cTn id="47" dur="500"/>
                                        <p:tgtEl>
                                          <p:spTgt spid="42"/>
                                        </p:tgtEl>
                                      </p:cBhvr>
                                    </p:animEffect>
                                  </p:childTnLst>
                                </p:cTn>
                              </p:par>
                            </p:childTnLst>
                          </p:cTn>
                        </p:par>
                        <p:par>
                          <p:cTn id="48" fill="hold">
                            <p:stCondLst>
                              <p:cond delay="16000"/>
                            </p:stCondLst>
                            <p:childTnLst>
                              <p:par>
                                <p:cTn id="49" presetID="16" presetClass="entr" presetSubtype="21"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barn(inVertical)">
                                      <p:cBhvr>
                                        <p:cTn id="5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45" grpId="0" animBg="1"/>
      <p:bldP spid="46" grpId="0" animBg="1"/>
      <p:bldP spid="47" grpId="0" animBg="1"/>
      <p:bldP spid="39"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0B46BD-8141-4F0F-9743-47F4F3E69275}"/>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83FAAC1C-C470-4E9F-9AD8-E849BCA2CA00}"/>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67B883F9-021C-4F7E-B9EA-ED9153AAB409}"/>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E856A08F-BF66-4441-AA5D-D47B561AF5CF}"/>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sp>
        <p:nvSpPr>
          <p:cNvPr id="6" name="Rectangle 30">
            <a:extLst>
              <a:ext uri="{FF2B5EF4-FFF2-40B4-BE49-F238E27FC236}">
                <a16:creationId xmlns:a16="http://schemas.microsoft.com/office/drawing/2014/main" id="{B7A5F056-D034-4ECF-8AE0-B0CB44ED1FFC}"/>
              </a:ext>
            </a:extLst>
          </p:cNvPr>
          <p:cNvSpPr/>
          <p:nvPr/>
        </p:nvSpPr>
        <p:spPr>
          <a:xfrm>
            <a:off x="4918965" y="1454361"/>
            <a:ext cx="73591" cy="726304"/>
          </a:xfrm>
          <a:prstGeom prst="rect">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文本框 45">
            <a:extLst>
              <a:ext uri="{FF2B5EF4-FFF2-40B4-BE49-F238E27FC236}">
                <a16:creationId xmlns:a16="http://schemas.microsoft.com/office/drawing/2014/main" id="{68737721-5D77-4405-AA50-7E089C8ADD28}"/>
              </a:ext>
            </a:extLst>
          </p:cNvPr>
          <p:cNvSpPr txBox="1"/>
          <p:nvPr/>
        </p:nvSpPr>
        <p:spPr>
          <a:xfrm>
            <a:off x="5123092" y="1396854"/>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8" name="Shape 358">
            <a:extLst>
              <a:ext uri="{FF2B5EF4-FFF2-40B4-BE49-F238E27FC236}">
                <a16:creationId xmlns:a16="http://schemas.microsoft.com/office/drawing/2014/main" id="{A48523A8-ACFD-4D30-917B-82F9BCB15D68}"/>
              </a:ext>
            </a:extLst>
          </p:cNvPr>
          <p:cNvSpPr txBox="1"/>
          <p:nvPr/>
        </p:nvSpPr>
        <p:spPr>
          <a:xfrm>
            <a:off x="5224903" y="1734305"/>
            <a:ext cx="2998536"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9" name="Rectangle 35">
            <a:extLst>
              <a:ext uri="{FF2B5EF4-FFF2-40B4-BE49-F238E27FC236}">
                <a16:creationId xmlns:a16="http://schemas.microsoft.com/office/drawing/2014/main" id="{4F1EED84-B559-44DE-BDE3-BAF8040FC992}"/>
              </a:ext>
            </a:extLst>
          </p:cNvPr>
          <p:cNvSpPr/>
          <p:nvPr/>
        </p:nvSpPr>
        <p:spPr>
          <a:xfrm>
            <a:off x="5543666" y="2547139"/>
            <a:ext cx="73591" cy="726304"/>
          </a:xfrm>
          <a:prstGeom prst="rect">
            <a:avLst/>
          </a:prstGeom>
          <a:solidFill>
            <a:srgbClr val="D6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文本框 37">
            <a:extLst>
              <a:ext uri="{FF2B5EF4-FFF2-40B4-BE49-F238E27FC236}">
                <a16:creationId xmlns:a16="http://schemas.microsoft.com/office/drawing/2014/main" id="{E5C8C9EB-0E3F-4066-8FAC-AF7BCE8372F0}"/>
              </a:ext>
            </a:extLst>
          </p:cNvPr>
          <p:cNvSpPr txBox="1"/>
          <p:nvPr/>
        </p:nvSpPr>
        <p:spPr>
          <a:xfrm>
            <a:off x="5746034" y="2489632"/>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1" name="Shape 358">
            <a:extLst>
              <a:ext uri="{FF2B5EF4-FFF2-40B4-BE49-F238E27FC236}">
                <a16:creationId xmlns:a16="http://schemas.microsoft.com/office/drawing/2014/main" id="{6B605E50-4295-407B-964A-E209C18CB2AB}"/>
              </a:ext>
            </a:extLst>
          </p:cNvPr>
          <p:cNvSpPr txBox="1"/>
          <p:nvPr/>
        </p:nvSpPr>
        <p:spPr>
          <a:xfrm>
            <a:off x="5847844" y="2827083"/>
            <a:ext cx="2839753"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2" name="Rectangle 38">
            <a:extLst>
              <a:ext uri="{FF2B5EF4-FFF2-40B4-BE49-F238E27FC236}">
                <a16:creationId xmlns:a16="http://schemas.microsoft.com/office/drawing/2014/main" id="{0FDE4869-9997-432C-8899-9A4F66F0F92E}"/>
              </a:ext>
            </a:extLst>
          </p:cNvPr>
          <p:cNvSpPr/>
          <p:nvPr/>
        </p:nvSpPr>
        <p:spPr>
          <a:xfrm>
            <a:off x="6334029" y="3746333"/>
            <a:ext cx="73591" cy="726304"/>
          </a:xfrm>
          <a:prstGeom prst="rect">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3" name="文本框 42">
            <a:extLst>
              <a:ext uri="{FF2B5EF4-FFF2-40B4-BE49-F238E27FC236}">
                <a16:creationId xmlns:a16="http://schemas.microsoft.com/office/drawing/2014/main" id="{1E233EE7-5BFE-402E-B94C-36B65E63F7C2}"/>
              </a:ext>
            </a:extLst>
          </p:cNvPr>
          <p:cNvSpPr txBox="1"/>
          <p:nvPr/>
        </p:nvSpPr>
        <p:spPr>
          <a:xfrm>
            <a:off x="6538401" y="3688826"/>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4" name="Shape 358">
            <a:extLst>
              <a:ext uri="{FF2B5EF4-FFF2-40B4-BE49-F238E27FC236}">
                <a16:creationId xmlns:a16="http://schemas.microsoft.com/office/drawing/2014/main" id="{7CE326C7-0F33-448E-B6D3-9E96028FA272}"/>
              </a:ext>
            </a:extLst>
          </p:cNvPr>
          <p:cNvSpPr txBox="1"/>
          <p:nvPr/>
        </p:nvSpPr>
        <p:spPr>
          <a:xfrm>
            <a:off x="6640211" y="4026277"/>
            <a:ext cx="2837749"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5" name="Rectangle 41">
            <a:extLst>
              <a:ext uri="{FF2B5EF4-FFF2-40B4-BE49-F238E27FC236}">
                <a16:creationId xmlns:a16="http://schemas.microsoft.com/office/drawing/2014/main" id="{AEEDE5E5-41F2-4CE7-BEBC-E1D529999822}"/>
              </a:ext>
            </a:extLst>
          </p:cNvPr>
          <p:cNvSpPr/>
          <p:nvPr/>
        </p:nvSpPr>
        <p:spPr>
          <a:xfrm>
            <a:off x="7064890" y="4907542"/>
            <a:ext cx="73591" cy="726304"/>
          </a:xfrm>
          <a:prstGeom prst="rect">
            <a:avLst/>
          </a:prstGeom>
          <a:solidFill>
            <a:srgbClr val="D6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文本框 50">
            <a:extLst>
              <a:ext uri="{FF2B5EF4-FFF2-40B4-BE49-F238E27FC236}">
                <a16:creationId xmlns:a16="http://schemas.microsoft.com/office/drawing/2014/main" id="{2F16649B-8A70-46FF-90ED-80AA1AD37A7A}"/>
              </a:ext>
            </a:extLst>
          </p:cNvPr>
          <p:cNvSpPr txBox="1"/>
          <p:nvPr/>
        </p:nvSpPr>
        <p:spPr>
          <a:xfrm>
            <a:off x="7285035" y="4850035"/>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7" name="Shape 358">
            <a:extLst>
              <a:ext uri="{FF2B5EF4-FFF2-40B4-BE49-F238E27FC236}">
                <a16:creationId xmlns:a16="http://schemas.microsoft.com/office/drawing/2014/main" id="{E2A3998F-BFB6-45C8-B8E0-E466118FA304}"/>
              </a:ext>
            </a:extLst>
          </p:cNvPr>
          <p:cNvSpPr txBox="1"/>
          <p:nvPr/>
        </p:nvSpPr>
        <p:spPr>
          <a:xfrm>
            <a:off x="7386845" y="5187486"/>
            <a:ext cx="2830559"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pic>
        <p:nvPicPr>
          <p:cNvPr id="19" name="图片 18">
            <a:extLst>
              <a:ext uri="{FF2B5EF4-FFF2-40B4-BE49-F238E27FC236}">
                <a16:creationId xmlns:a16="http://schemas.microsoft.com/office/drawing/2014/main" id="{A57E53D5-FC93-4FA6-8B33-3E17EBE94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5466" y="-1263124"/>
            <a:ext cx="4333898" cy="4528953"/>
          </a:xfrm>
          <a:prstGeom prst="rect">
            <a:avLst/>
          </a:prstGeom>
        </p:spPr>
      </p:pic>
      <p:sp>
        <p:nvSpPr>
          <p:cNvPr id="22" name="Freeform 135">
            <a:extLst>
              <a:ext uri="{FF2B5EF4-FFF2-40B4-BE49-F238E27FC236}">
                <a16:creationId xmlns:a16="http://schemas.microsoft.com/office/drawing/2014/main" id="{CB46D4B1-EE96-4204-ADD9-A2549571BB5D}"/>
              </a:ext>
            </a:extLst>
          </p:cNvPr>
          <p:cNvSpPr/>
          <p:nvPr/>
        </p:nvSpPr>
        <p:spPr bwMode="auto">
          <a:xfrm>
            <a:off x="961503" y="4194653"/>
            <a:ext cx="1954565" cy="1416878"/>
          </a:xfrm>
          <a:custGeom>
            <a:avLst/>
            <a:gdLst>
              <a:gd name="T0" fmla="*/ 12 w 113"/>
              <a:gd name="T1" fmla="*/ 15 h 82"/>
              <a:gd name="T2" fmla="*/ 113 w 113"/>
              <a:gd name="T3" fmla="*/ 58 h 82"/>
              <a:gd name="T4" fmla="*/ 49 w 113"/>
              <a:gd name="T5" fmla="*/ 69 h 82"/>
              <a:gd name="T6" fmla="*/ 12 w 113"/>
              <a:gd name="T7" fmla="*/ 15 h 82"/>
            </a:gdLst>
            <a:ahLst/>
            <a:cxnLst>
              <a:cxn ang="0">
                <a:pos x="T0" y="T1"/>
              </a:cxn>
              <a:cxn ang="0">
                <a:pos x="T2" y="T3"/>
              </a:cxn>
              <a:cxn ang="0">
                <a:pos x="T4" y="T5"/>
              </a:cxn>
              <a:cxn ang="0">
                <a:pos x="T6" y="T7"/>
              </a:cxn>
            </a:cxnLst>
            <a:rect l="0" t="0" r="r" b="b"/>
            <a:pathLst>
              <a:path w="113" h="82">
                <a:moveTo>
                  <a:pt x="12" y="15"/>
                </a:moveTo>
                <a:cubicBezTo>
                  <a:pt x="62" y="74"/>
                  <a:pt x="113" y="58"/>
                  <a:pt x="113" y="58"/>
                </a:cubicBezTo>
                <a:cubicBezTo>
                  <a:pt x="106" y="76"/>
                  <a:pt x="76" y="82"/>
                  <a:pt x="49" y="69"/>
                </a:cubicBezTo>
                <a:cubicBezTo>
                  <a:pt x="5" y="47"/>
                  <a:pt x="0" y="0"/>
                  <a:pt x="12" y="15"/>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3" name="Freeform 139">
            <a:extLst>
              <a:ext uri="{FF2B5EF4-FFF2-40B4-BE49-F238E27FC236}">
                <a16:creationId xmlns:a16="http://schemas.microsoft.com/office/drawing/2014/main" id="{33570C0B-3E68-4E48-8D9B-1DAC345A2486}"/>
              </a:ext>
            </a:extLst>
          </p:cNvPr>
          <p:cNvSpPr/>
          <p:nvPr/>
        </p:nvSpPr>
        <p:spPr bwMode="auto">
          <a:xfrm>
            <a:off x="961503" y="2937627"/>
            <a:ext cx="1954565" cy="1416878"/>
          </a:xfrm>
          <a:custGeom>
            <a:avLst/>
            <a:gdLst>
              <a:gd name="T0" fmla="*/ 12 w 113"/>
              <a:gd name="T1" fmla="*/ 67 h 82"/>
              <a:gd name="T2" fmla="*/ 113 w 113"/>
              <a:gd name="T3" fmla="*/ 24 h 82"/>
              <a:gd name="T4" fmla="*/ 49 w 113"/>
              <a:gd name="T5" fmla="*/ 13 h 82"/>
              <a:gd name="T6" fmla="*/ 12 w 113"/>
              <a:gd name="T7" fmla="*/ 67 h 82"/>
            </a:gdLst>
            <a:ahLst/>
            <a:cxnLst>
              <a:cxn ang="0">
                <a:pos x="T0" y="T1"/>
              </a:cxn>
              <a:cxn ang="0">
                <a:pos x="T2" y="T3"/>
              </a:cxn>
              <a:cxn ang="0">
                <a:pos x="T4" y="T5"/>
              </a:cxn>
              <a:cxn ang="0">
                <a:pos x="T6" y="T7"/>
              </a:cxn>
            </a:cxnLst>
            <a:rect l="0" t="0" r="r" b="b"/>
            <a:pathLst>
              <a:path w="113" h="82">
                <a:moveTo>
                  <a:pt x="12" y="67"/>
                </a:moveTo>
                <a:cubicBezTo>
                  <a:pt x="62" y="8"/>
                  <a:pt x="113" y="24"/>
                  <a:pt x="113" y="24"/>
                </a:cubicBezTo>
                <a:cubicBezTo>
                  <a:pt x="106" y="7"/>
                  <a:pt x="76" y="0"/>
                  <a:pt x="49" y="13"/>
                </a:cubicBezTo>
                <a:cubicBezTo>
                  <a:pt x="5" y="35"/>
                  <a:pt x="0" y="82"/>
                  <a:pt x="12" y="67"/>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4" name="Freeform 131">
            <a:extLst>
              <a:ext uri="{FF2B5EF4-FFF2-40B4-BE49-F238E27FC236}">
                <a16:creationId xmlns:a16="http://schemas.microsoft.com/office/drawing/2014/main" id="{B0C78C72-9787-42D6-AE8E-8656F9E03B68}"/>
              </a:ext>
            </a:extLst>
          </p:cNvPr>
          <p:cNvSpPr/>
          <p:nvPr/>
        </p:nvSpPr>
        <p:spPr bwMode="auto">
          <a:xfrm>
            <a:off x="1201284" y="2545261"/>
            <a:ext cx="1191629" cy="2201610"/>
          </a:xfrm>
          <a:custGeom>
            <a:avLst/>
            <a:gdLst>
              <a:gd name="T0" fmla="*/ 28 w 69"/>
              <a:gd name="T1" fmla="*/ 19 h 128"/>
              <a:gd name="T2" fmla="*/ 69 w 69"/>
              <a:gd name="T3" fmla="*/ 121 h 128"/>
              <a:gd name="T4" fmla="*/ 16 w 69"/>
              <a:gd name="T5" fmla="*/ 83 h 128"/>
              <a:gd name="T6" fmla="*/ 28 w 69"/>
              <a:gd name="T7" fmla="*/ 19 h 128"/>
            </a:gdLst>
            <a:ahLst/>
            <a:cxnLst>
              <a:cxn ang="0">
                <a:pos x="T0" y="T1"/>
              </a:cxn>
              <a:cxn ang="0">
                <a:pos x="T2" y="T3"/>
              </a:cxn>
              <a:cxn ang="0">
                <a:pos x="T4" y="T5"/>
              </a:cxn>
              <a:cxn ang="0">
                <a:pos x="T6" y="T7"/>
              </a:cxn>
            </a:cxnLst>
            <a:rect l="0" t="0" r="r" b="b"/>
            <a:pathLst>
              <a:path w="69" h="128">
                <a:moveTo>
                  <a:pt x="28" y="19"/>
                </a:moveTo>
                <a:cubicBezTo>
                  <a:pt x="21" y="96"/>
                  <a:pt x="69" y="121"/>
                  <a:pt x="69" y="121"/>
                </a:cubicBezTo>
                <a:cubicBezTo>
                  <a:pt x="51" y="128"/>
                  <a:pt x="25" y="112"/>
                  <a:pt x="16" y="83"/>
                </a:cubicBezTo>
                <a:cubicBezTo>
                  <a:pt x="0" y="37"/>
                  <a:pt x="29" y="0"/>
                  <a:pt x="28" y="19"/>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5" name="Freeform 132">
            <a:extLst>
              <a:ext uri="{FF2B5EF4-FFF2-40B4-BE49-F238E27FC236}">
                <a16:creationId xmlns:a16="http://schemas.microsoft.com/office/drawing/2014/main" id="{90C8C646-F911-44FE-A595-6437DAF095EA}"/>
              </a:ext>
            </a:extLst>
          </p:cNvPr>
          <p:cNvSpPr/>
          <p:nvPr/>
        </p:nvSpPr>
        <p:spPr bwMode="auto">
          <a:xfrm>
            <a:off x="2000549" y="1905851"/>
            <a:ext cx="1409610" cy="1947296"/>
          </a:xfrm>
          <a:custGeom>
            <a:avLst/>
            <a:gdLst>
              <a:gd name="T0" fmla="*/ 67 w 82"/>
              <a:gd name="T1" fmla="*/ 13 h 113"/>
              <a:gd name="T2" fmla="*/ 24 w 82"/>
              <a:gd name="T3" fmla="*/ 113 h 113"/>
              <a:gd name="T4" fmla="*/ 13 w 82"/>
              <a:gd name="T5" fmla="*/ 49 h 113"/>
              <a:gd name="T6" fmla="*/ 67 w 82"/>
              <a:gd name="T7" fmla="*/ 13 h 113"/>
            </a:gdLst>
            <a:ahLst/>
            <a:cxnLst>
              <a:cxn ang="0">
                <a:pos x="T0" y="T1"/>
              </a:cxn>
              <a:cxn ang="0">
                <a:pos x="T2" y="T3"/>
              </a:cxn>
              <a:cxn ang="0">
                <a:pos x="T4" y="T5"/>
              </a:cxn>
              <a:cxn ang="0">
                <a:pos x="T6" y="T7"/>
              </a:cxn>
            </a:cxnLst>
            <a:rect l="0" t="0" r="r" b="b"/>
            <a:pathLst>
              <a:path w="82" h="113">
                <a:moveTo>
                  <a:pt x="67" y="13"/>
                </a:moveTo>
                <a:cubicBezTo>
                  <a:pt x="8" y="63"/>
                  <a:pt x="24" y="113"/>
                  <a:pt x="24" y="113"/>
                </a:cubicBezTo>
                <a:cubicBezTo>
                  <a:pt x="6" y="106"/>
                  <a:pt x="0" y="76"/>
                  <a:pt x="13" y="49"/>
                </a:cubicBezTo>
                <a:cubicBezTo>
                  <a:pt x="35" y="6"/>
                  <a:pt x="82" y="0"/>
                  <a:pt x="67" y="13"/>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6" name="Freeform 133">
            <a:extLst>
              <a:ext uri="{FF2B5EF4-FFF2-40B4-BE49-F238E27FC236}">
                <a16:creationId xmlns:a16="http://schemas.microsoft.com/office/drawing/2014/main" id="{2B3EE0B6-D279-481B-842C-225E6AB16986}"/>
              </a:ext>
            </a:extLst>
          </p:cNvPr>
          <p:cNvSpPr/>
          <p:nvPr/>
        </p:nvSpPr>
        <p:spPr bwMode="auto">
          <a:xfrm>
            <a:off x="3257569" y="4696006"/>
            <a:ext cx="1416878" cy="1954565"/>
          </a:xfrm>
          <a:custGeom>
            <a:avLst/>
            <a:gdLst>
              <a:gd name="T0" fmla="*/ 15 w 82"/>
              <a:gd name="T1" fmla="*/ 101 h 113"/>
              <a:gd name="T2" fmla="*/ 57 w 82"/>
              <a:gd name="T3" fmla="*/ 0 h 113"/>
              <a:gd name="T4" fmla="*/ 68 w 82"/>
              <a:gd name="T5" fmla="*/ 64 h 113"/>
              <a:gd name="T6" fmla="*/ 15 w 82"/>
              <a:gd name="T7" fmla="*/ 101 h 113"/>
            </a:gdLst>
            <a:ahLst/>
            <a:cxnLst>
              <a:cxn ang="0">
                <a:pos x="T0" y="T1"/>
              </a:cxn>
              <a:cxn ang="0">
                <a:pos x="T2" y="T3"/>
              </a:cxn>
              <a:cxn ang="0">
                <a:pos x="T4" y="T5"/>
              </a:cxn>
              <a:cxn ang="0">
                <a:pos x="T6" y="T7"/>
              </a:cxn>
            </a:cxnLst>
            <a:rect l="0" t="0" r="r" b="b"/>
            <a:pathLst>
              <a:path w="82" h="113">
                <a:moveTo>
                  <a:pt x="15" y="101"/>
                </a:moveTo>
                <a:cubicBezTo>
                  <a:pt x="73" y="51"/>
                  <a:pt x="57" y="0"/>
                  <a:pt x="57" y="0"/>
                </a:cubicBezTo>
                <a:cubicBezTo>
                  <a:pt x="75" y="7"/>
                  <a:pt x="82" y="37"/>
                  <a:pt x="68" y="64"/>
                </a:cubicBezTo>
                <a:cubicBezTo>
                  <a:pt x="47" y="107"/>
                  <a:pt x="0" y="113"/>
                  <a:pt x="15" y="101"/>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7" name="Freeform 134">
            <a:extLst>
              <a:ext uri="{FF2B5EF4-FFF2-40B4-BE49-F238E27FC236}">
                <a16:creationId xmlns:a16="http://schemas.microsoft.com/office/drawing/2014/main" id="{F126D2F9-4FCF-422C-8FEF-BDDD8DECE964}"/>
              </a:ext>
            </a:extLst>
          </p:cNvPr>
          <p:cNvSpPr/>
          <p:nvPr/>
        </p:nvSpPr>
        <p:spPr bwMode="auto">
          <a:xfrm>
            <a:off x="3744396" y="2937627"/>
            <a:ext cx="1961827" cy="1416878"/>
          </a:xfrm>
          <a:custGeom>
            <a:avLst/>
            <a:gdLst>
              <a:gd name="T0" fmla="*/ 101 w 114"/>
              <a:gd name="T1" fmla="*/ 67 h 82"/>
              <a:gd name="T2" fmla="*/ 0 w 114"/>
              <a:gd name="T3" fmla="*/ 24 h 82"/>
              <a:gd name="T4" fmla="*/ 65 w 114"/>
              <a:gd name="T5" fmla="*/ 13 h 82"/>
              <a:gd name="T6" fmla="*/ 101 w 114"/>
              <a:gd name="T7" fmla="*/ 67 h 82"/>
            </a:gdLst>
            <a:ahLst/>
            <a:cxnLst>
              <a:cxn ang="0">
                <a:pos x="T0" y="T1"/>
              </a:cxn>
              <a:cxn ang="0">
                <a:pos x="T2" y="T3"/>
              </a:cxn>
              <a:cxn ang="0">
                <a:pos x="T4" y="T5"/>
              </a:cxn>
              <a:cxn ang="0">
                <a:pos x="T6" y="T7"/>
              </a:cxn>
            </a:cxnLst>
            <a:rect l="0" t="0" r="r" b="b"/>
            <a:pathLst>
              <a:path w="114" h="82">
                <a:moveTo>
                  <a:pt x="101" y="67"/>
                </a:moveTo>
                <a:cubicBezTo>
                  <a:pt x="51" y="8"/>
                  <a:pt x="0" y="24"/>
                  <a:pt x="0" y="24"/>
                </a:cubicBezTo>
                <a:cubicBezTo>
                  <a:pt x="8" y="7"/>
                  <a:pt x="37" y="0"/>
                  <a:pt x="65" y="13"/>
                </a:cubicBezTo>
                <a:cubicBezTo>
                  <a:pt x="108" y="35"/>
                  <a:pt x="114" y="82"/>
                  <a:pt x="101" y="67"/>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8" name="Freeform 136">
            <a:extLst>
              <a:ext uri="{FF2B5EF4-FFF2-40B4-BE49-F238E27FC236}">
                <a16:creationId xmlns:a16="http://schemas.microsoft.com/office/drawing/2014/main" id="{EED6BAFE-05CE-4EC8-B2CB-55AADB1235E7}"/>
              </a:ext>
            </a:extLst>
          </p:cNvPr>
          <p:cNvSpPr/>
          <p:nvPr/>
        </p:nvSpPr>
        <p:spPr bwMode="auto">
          <a:xfrm>
            <a:off x="2857939" y="2145631"/>
            <a:ext cx="2208874" cy="1191629"/>
          </a:xfrm>
          <a:custGeom>
            <a:avLst/>
            <a:gdLst>
              <a:gd name="T0" fmla="*/ 108 w 128"/>
              <a:gd name="T1" fmla="*/ 28 h 69"/>
              <a:gd name="T2" fmla="*/ 7 w 128"/>
              <a:gd name="T3" fmla="*/ 69 h 69"/>
              <a:gd name="T4" fmla="*/ 44 w 128"/>
              <a:gd name="T5" fmla="*/ 16 h 69"/>
              <a:gd name="T6" fmla="*/ 108 w 128"/>
              <a:gd name="T7" fmla="*/ 28 h 69"/>
            </a:gdLst>
            <a:ahLst/>
            <a:cxnLst>
              <a:cxn ang="0">
                <a:pos x="T0" y="T1"/>
              </a:cxn>
              <a:cxn ang="0">
                <a:pos x="T2" y="T3"/>
              </a:cxn>
              <a:cxn ang="0">
                <a:pos x="T4" y="T5"/>
              </a:cxn>
              <a:cxn ang="0">
                <a:pos x="T6" y="T7"/>
              </a:cxn>
            </a:cxnLst>
            <a:rect l="0" t="0" r="r" b="b"/>
            <a:pathLst>
              <a:path w="128" h="69">
                <a:moveTo>
                  <a:pt x="108" y="28"/>
                </a:moveTo>
                <a:cubicBezTo>
                  <a:pt x="31" y="22"/>
                  <a:pt x="7" y="69"/>
                  <a:pt x="7" y="69"/>
                </a:cubicBezTo>
                <a:cubicBezTo>
                  <a:pt x="0" y="51"/>
                  <a:pt x="16" y="25"/>
                  <a:pt x="44" y="16"/>
                </a:cubicBezTo>
                <a:cubicBezTo>
                  <a:pt x="91" y="0"/>
                  <a:pt x="128" y="29"/>
                  <a:pt x="108" y="28"/>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29" name="Freeform 137">
            <a:extLst>
              <a:ext uri="{FF2B5EF4-FFF2-40B4-BE49-F238E27FC236}">
                <a16:creationId xmlns:a16="http://schemas.microsoft.com/office/drawing/2014/main" id="{1CB71CBD-C220-4ECC-958D-D9B8E6814C54}"/>
              </a:ext>
            </a:extLst>
          </p:cNvPr>
          <p:cNvSpPr/>
          <p:nvPr/>
        </p:nvSpPr>
        <p:spPr bwMode="auto">
          <a:xfrm>
            <a:off x="1600913" y="5219160"/>
            <a:ext cx="2208874" cy="1184365"/>
          </a:xfrm>
          <a:custGeom>
            <a:avLst/>
            <a:gdLst>
              <a:gd name="T0" fmla="*/ 19 w 128"/>
              <a:gd name="T1" fmla="*/ 41 h 69"/>
              <a:gd name="T2" fmla="*/ 121 w 128"/>
              <a:gd name="T3" fmla="*/ 0 h 69"/>
              <a:gd name="T4" fmla="*/ 83 w 128"/>
              <a:gd name="T5" fmla="*/ 53 h 69"/>
              <a:gd name="T6" fmla="*/ 19 w 128"/>
              <a:gd name="T7" fmla="*/ 41 h 69"/>
            </a:gdLst>
            <a:ahLst/>
            <a:cxnLst>
              <a:cxn ang="0">
                <a:pos x="T0" y="T1"/>
              </a:cxn>
              <a:cxn ang="0">
                <a:pos x="T2" y="T3"/>
              </a:cxn>
              <a:cxn ang="0">
                <a:pos x="T4" y="T5"/>
              </a:cxn>
              <a:cxn ang="0">
                <a:pos x="T6" y="T7"/>
              </a:cxn>
            </a:cxnLst>
            <a:rect l="0" t="0" r="r" b="b"/>
            <a:pathLst>
              <a:path w="128" h="69">
                <a:moveTo>
                  <a:pt x="19" y="41"/>
                </a:moveTo>
                <a:cubicBezTo>
                  <a:pt x="96" y="47"/>
                  <a:pt x="121" y="0"/>
                  <a:pt x="121" y="0"/>
                </a:cubicBezTo>
                <a:cubicBezTo>
                  <a:pt x="128" y="18"/>
                  <a:pt x="112" y="44"/>
                  <a:pt x="83" y="53"/>
                </a:cubicBezTo>
                <a:cubicBezTo>
                  <a:pt x="37" y="69"/>
                  <a:pt x="0" y="40"/>
                  <a:pt x="19" y="41"/>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0" name="Freeform 138">
            <a:extLst>
              <a:ext uri="{FF2B5EF4-FFF2-40B4-BE49-F238E27FC236}">
                <a16:creationId xmlns:a16="http://schemas.microsoft.com/office/drawing/2014/main" id="{AD004891-8DF7-44DD-8D2B-56FC66F3C078}"/>
              </a:ext>
            </a:extLst>
          </p:cNvPr>
          <p:cNvSpPr/>
          <p:nvPr/>
        </p:nvSpPr>
        <p:spPr bwMode="auto">
          <a:xfrm>
            <a:off x="4274812" y="3802286"/>
            <a:ext cx="1177097" cy="2208874"/>
          </a:xfrm>
          <a:custGeom>
            <a:avLst/>
            <a:gdLst>
              <a:gd name="T0" fmla="*/ 41 w 68"/>
              <a:gd name="T1" fmla="*/ 109 h 128"/>
              <a:gd name="T2" fmla="*/ 0 w 68"/>
              <a:gd name="T3" fmla="*/ 7 h 128"/>
              <a:gd name="T4" fmla="*/ 53 w 68"/>
              <a:gd name="T5" fmla="*/ 45 h 128"/>
              <a:gd name="T6" fmla="*/ 41 w 68"/>
              <a:gd name="T7" fmla="*/ 109 h 128"/>
            </a:gdLst>
            <a:ahLst/>
            <a:cxnLst>
              <a:cxn ang="0">
                <a:pos x="T0" y="T1"/>
              </a:cxn>
              <a:cxn ang="0">
                <a:pos x="T2" y="T3"/>
              </a:cxn>
              <a:cxn ang="0">
                <a:pos x="T4" y="T5"/>
              </a:cxn>
              <a:cxn ang="0">
                <a:pos x="T6" y="T7"/>
              </a:cxn>
            </a:cxnLst>
            <a:rect l="0" t="0" r="r" b="b"/>
            <a:pathLst>
              <a:path w="68" h="128">
                <a:moveTo>
                  <a:pt x="41" y="109"/>
                </a:moveTo>
                <a:cubicBezTo>
                  <a:pt x="47" y="32"/>
                  <a:pt x="0" y="7"/>
                  <a:pt x="0" y="7"/>
                </a:cubicBezTo>
                <a:cubicBezTo>
                  <a:pt x="18" y="0"/>
                  <a:pt x="43" y="16"/>
                  <a:pt x="53" y="45"/>
                </a:cubicBezTo>
                <a:cubicBezTo>
                  <a:pt x="68" y="91"/>
                  <a:pt x="39" y="128"/>
                  <a:pt x="41" y="109"/>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1" name="Freeform 140">
            <a:extLst>
              <a:ext uri="{FF2B5EF4-FFF2-40B4-BE49-F238E27FC236}">
                <a16:creationId xmlns:a16="http://schemas.microsoft.com/office/drawing/2014/main" id="{5D83D2C6-D3E2-4D0D-AB8D-075B90F0C47A}"/>
              </a:ext>
            </a:extLst>
          </p:cNvPr>
          <p:cNvSpPr/>
          <p:nvPr/>
        </p:nvSpPr>
        <p:spPr bwMode="auto">
          <a:xfrm>
            <a:off x="1201284" y="3802286"/>
            <a:ext cx="1191629" cy="2208874"/>
          </a:xfrm>
          <a:custGeom>
            <a:avLst/>
            <a:gdLst>
              <a:gd name="T0" fmla="*/ 28 w 69"/>
              <a:gd name="T1" fmla="*/ 109 h 128"/>
              <a:gd name="T2" fmla="*/ 69 w 69"/>
              <a:gd name="T3" fmla="*/ 7 h 128"/>
              <a:gd name="T4" fmla="*/ 16 w 69"/>
              <a:gd name="T5" fmla="*/ 45 h 128"/>
              <a:gd name="T6" fmla="*/ 28 w 69"/>
              <a:gd name="T7" fmla="*/ 109 h 128"/>
            </a:gdLst>
            <a:ahLst/>
            <a:cxnLst>
              <a:cxn ang="0">
                <a:pos x="T0" y="T1"/>
              </a:cxn>
              <a:cxn ang="0">
                <a:pos x="T2" y="T3"/>
              </a:cxn>
              <a:cxn ang="0">
                <a:pos x="T4" y="T5"/>
              </a:cxn>
              <a:cxn ang="0">
                <a:pos x="T6" y="T7"/>
              </a:cxn>
            </a:cxnLst>
            <a:rect l="0" t="0" r="r" b="b"/>
            <a:pathLst>
              <a:path w="69" h="128">
                <a:moveTo>
                  <a:pt x="28" y="109"/>
                </a:moveTo>
                <a:cubicBezTo>
                  <a:pt x="21" y="32"/>
                  <a:pt x="69" y="7"/>
                  <a:pt x="69" y="7"/>
                </a:cubicBezTo>
                <a:cubicBezTo>
                  <a:pt x="51" y="0"/>
                  <a:pt x="25" y="16"/>
                  <a:pt x="16" y="45"/>
                </a:cubicBezTo>
                <a:cubicBezTo>
                  <a:pt x="0" y="91"/>
                  <a:pt x="29" y="128"/>
                  <a:pt x="28" y="109"/>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2" name="Freeform 141">
            <a:extLst>
              <a:ext uri="{FF2B5EF4-FFF2-40B4-BE49-F238E27FC236}">
                <a16:creationId xmlns:a16="http://schemas.microsoft.com/office/drawing/2014/main" id="{4F98B621-08C3-4E86-A764-555D80E078FB}"/>
              </a:ext>
            </a:extLst>
          </p:cNvPr>
          <p:cNvSpPr/>
          <p:nvPr/>
        </p:nvSpPr>
        <p:spPr bwMode="auto">
          <a:xfrm>
            <a:off x="2857939" y="5219160"/>
            <a:ext cx="2208874" cy="1184365"/>
          </a:xfrm>
          <a:custGeom>
            <a:avLst/>
            <a:gdLst>
              <a:gd name="T0" fmla="*/ 108 w 128"/>
              <a:gd name="T1" fmla="*/ 41 h 69"/>
              <a:gd name="T2" fmla="*/ 7 w 128"/>
              <a:gd name="T3" fmla="*/ 0 h 69"/>
              <a:gd name="T4" fmla="*/ 44 w 128"/>
              <a:gd name="T5" fmla="*/ 53 h 69"/>
              <a:gd name="T6" fmla="*/ 108 w 128"/>
              <a:gd name="T7" fmla="*/ 41 h 69"/>
            </a:gdLst>
            <a:ahLst/>
            <a:cxnLst>
              <a:cxn ang="0">
                <a:pos x="T0" y="T1"/>
              </a:cxn>
              <a:cxn ang="0">
                <a:pos x="T2" y="T3"/>
              </a:cxn>
              <a:cxn ang="0">
                <a:pos x="T4" y="T5"/>
              </a:cxn>
              <a:cxn ang="0">
                <a:pos x="T6" y="T7"/>
              </a:cxn>
            </a:cxnLst>
            <a:rect l="0" t="0" r="r" b="b"/>
            <a:pathLst>
              <a:path w="128" h="69">
                <a:moveTo>
                  <a:pt x="108" y="41"/>
                </a:moveTo>
                <a:cubicBezTo>
                  <a:pt x="31" y="47"/>
                  <a:pt x="7" y="0"/>
                  <a:pt x="7" y="0"/>
                </a:cubicBezTo>
                <a:cubicBezTo>
                  <a:pt x="0" y="18"/>
                  <a:pt x="16" y="44"/>
                  <a:pt x="44" y="53"/>
                </a:cubicBezTo>
                <a:cubicBezTo>
                  <a:pt x="91" y="69"/>
                  <a:pt x="128" y="40"/>
                  <a:pt x="108" y="41"/>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3" name="Freeform 142">
            <a:extLst>
              <a:ext uri="{FF2B5EF4-FFF2-40B4-BE49-F238E27FC236}">
                <a16:creationId xmlns:a16="http://schemas.microsoft.com/office/drawing/2014/main" id="{7A792F04-43A0-4690-8861-91546007FA3C}"/>
              </a:ext>
            </a:extLst>
          </p:cNvPr>
          <p:cNvSpPr/>
          <p:nvPr/>
        </p:nvSpPr>
        <p:spPr bwMode="auto">
          <a:xfrm>
            <a:off x="1600913" y="2145631"/>
            <a:ext cx="2208874" cy="1191629"/>
          </a:xfrm>
          <a:custGeom>
            <a:avLst/>
            <a:gdLst>
              <a:gd name="T0" fmla="*/ 19 w 128"/>
              <a:gd name="T1" fmla="*/ 28 h 69"/>
              <a:gd name="T2" fmla="*/ 121 w 128"/>
              <a:gd name="T3" fmla="*/ 69 h 69"/>
              <a:gd name="T4" fmla="*/ 83 w 128"/>
              <a:gd name="T5" fmla="*/ 16 h 69"/>
              <a:gd name="T6" fmla="*/ 19 w 128"/>
              <a:gd name="T7" fmla="*/ 28 h 69"/>
            </a:gdLst>
            <a:ahLst/>
            <a:cxnLst>
              <a:cxn ang="0">
                <a:pos x="T0" y="T1"/>
              </a:cxn>
              <a:cxn ang="0">
                <a:pos x="T2" y="T3"/>
              </a:cxn>
              <a:cxn ang="0">
                <a:pos x="T4" y="T5"/>
              </a:cxn>
              <a:cxn ang="0">
                <a:pos x="T6" y="T7"/>
              </a:cxn>
            </a:cxnLst>
            <a:rect l="0" t="0" r="r" b="b"/>
            <a:pathLst>
              <a:path w="128" h="69">
                <a:moveTo>
                  <a:pt x="19" y="28"/>
                </a:moveTo>
                <a:cubicBezTo>
                  <a:pt x="96" y="22"/>
                  <a:pt x="121" y="69"/>
                  <a:pt x="121" y="69"/>
                </a:cubicBezTo>
                <a:cubicBezTo>
                  <a:pt x="128" y="51"/>
                  <a:pt x="112" y="25"/>
                  <a:pt x="83" y="16"/>
                </a:cubicBezTo>
                <a:cubicBezTo>
                  <a:pt x="37" y="0"/>
                  <a:pt x="0" y="29"/>
                  <a:pt x="19" y="28"/>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4" name="Freeform 143">
            <a:extLst>
              <a:ext uri="{FF2B5EF4-FFF2-40B4-BE49-F238E27FC236}">
                <a16:creationId xmlns:a16="http://schemas.microsoft.com/office/drawing/2014/main" id="{FE2EBD3F-92D0-4F1D-8ACC-0C9FF4B5EA26}"/>
              </a:ext>
            </a:extLst>
          </p:cNvPr>
          <p:cNvSpPr/>
          <p:nvPr/>
        </p:nvSpPr>
        <p:spPr bwMode="auto">
          <a:xfrm>
            <a:off x="2000549" y="4696006"/>
            <a:ext cx="1409610" cy="1954565"/>
          </a:xfrm>
          <a:custGeom>
            <a:avLst/>
            <a:gdLst>
              <a:gd name="T0" fmla="*/ 67 w 82"/>
              <a:gd name="T1" fmla="*/ 101 h 113"/>
              <a:gd name="T2" fmla="*/ 24 w 82"/>
              <a:gd name="T3" fmla="*/ 0 h 113"/>
              <a:gd name="T4" fmla="*/ 13 w 82"/>
              <a:gd name="T5" fmla="*/ 64 h 113"/>
              <a:gd name="T6" fmla="*/ 67 w 82"/>
              <a:gd name="T7" fmla="*/ 101 h 113"/>
            </a:gdLst>
            <a:ahLst/>
            <a:cxnLst>
              <a:cxn ang="0">
                <a:pos x="T0" y="T1"/>
              </a:cxn>
              <a:cxn ang="0">
                <a:pos x="T2" y="T3"/>
              </a:cxn>
              <a:cxn ang="0">
                <a:pos x="T4" y="T5"/>
              </a:cxn>
              <a:cxn ang="0">
                <a:pos x="T6" y="T7"/>
              </a:cxn>
            </a:cxnLst>
            <a:rect l="0" t="0" r="r" b="b"/>
            <a:pathLst>
              <a:path w="82" h="113">
                <a:moveTo>
                  <a:pt x="67" y="101"/>
                </a:moveTo>
                <a:cubicBezTo>
                  <a:pt x="8" y="51"/>
                  <a:pt x="24" y="0"/>
                  <a:pt x="24" y="0"/>
                </a:cubicBezTo>
                <a:cubicBezTo>
                  <a:pt x="6" y="7"/>
                  <a:pt x="0" y="37"/>
                  <a:pt x="13" y="64"/>
                </a:cubicBezTo>
                <a:cubicBezTo>
                  <a:pt x="35" y="107"/>
                  <a:pt x="82" y="113"/>
                  <a:pt x="67" y="101"/>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5" name="Freeform 144">
            <a:extLst>
              <a:ext uri="{FF2B5EF4-FFF2-40B4-BE49-F238E27FC236}">
                <a16:creationId xmlns:a16="http://schemas.microsoft.com/office/drawing/2014/main" id="{2C174BBE-680B-47F6-B584-798E14AE479F}"/>
              </a:ext>
            </a:extLst>
          </p:cNvPr>
          <p:cNvSpPr/>
          <p:nvPr/>
        </p:nvSpPr>
        <p:spPr bwMode="auto">
          <a:xfrm>
            <a:off x="3744396" y="4194653"/>
            <a:ext cx="1961827" cy="1416878"/>
          </a:xfrm>
          <a:custGeom>
            <a:avLst/>
            <a:gdLst>
              <a:gd name="T0" fmla="*/ 101 w 114"/>
              <a:gd name="T1" fmla="*/ 15 h 82"/>
              <a:gd name="T2" fmla="*/ 0 w 114"/>
              <a:gd name="T3" fmla="*/ 58 h 82"/>
              <a:gd name="T4" fmla="*/ 65 w 114"/>
              <a:gd name="T5" fmla="*/ 69 h 82"/>
              <a:gd name="T6" fmla="*/ 101 w 114"/>
              <a:gd name="T7" fmla="*/ 15 h 82"/>
            </a:gdLst>
            <a:ahLst/>
            <a:cxnLst>
              <a:cxn ang="0">
                <a:pos x="T0" y="T1"/>
              </a:cxn>
              <a:cxn ang="0">
                <a:pos x="T2" y="T3"/>
              </a:cxn>
              <a:cxn ang="0">
                <a:pos x="T4" y="T5"/>
              </a:cxn>
              <a:cxn ang="0">
                <a:pos x="T6" y="T7"/>
              </a:cxn>
            </a:cxnLst>
            <a:rect l="0" t="0" r="r" b="b"/>
            <a:pathLst>
              <a:path w="114" h="82">
                <a:moveTo>
                  <a:pt x="101" y="15"/>
                </a:moveTo>
                <a:cubicBezTo>
                  <a:pt x="51" y="74"/>
                  <a:pt x="0" y="58"/>
                  <a:pt x="0" y="58"/>
                </a:cubicBezTo>
                <a:cubicBezTo>
                  <a:pt x="8" y="76"/>
                  <a:pt x="37" y="82"/>
                  <a:pt x="65" y="69"/>
                </a:cubicBezTo>
                <a:cubicBezTo>
                  <a:pt x="108" y="47"/>
                  <a:pt x="114" y="0"/>
                  <a:pt x="101" y="15"/>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6" name="Freeform 145">
            <a:extLst>
              <a:ext uri="{FF2B5EF4-FFF2-40B4-BE49-F238E27FC236}">
                <a16:creationId xmlns:a16="http://schemas.microsoft.com/office/drawing/2014/main" id="{EEC7EE9B-92B9-4FA9-BA1F-8E75844A9F91}"/>
              </a:ext>
            </a:extLst>
          </p:cNvPr>
          <p:cNvSpPr/>
          <p:nvPr/>
        </p:nvSpPr>
        <p:spPr bwMode="auto">
          <a:xfrm>
            <a:off x="4274812" y="2545261"/>
            <a:ext cx="1177097" cy="2201610"/>
          </a:xfrm>
          <a:custGeom>
            <a:avLst/>
            <a:gdLst>
              <a:gd name="T0" fmla="*/ 41 w 68"/>
              <a:gd name="T1" fmla="*/ 19 h 128"/>
              <a:gd name="T2" fmla="*/ 0 w 68"/>
              <a:gd name="T3" fmla="*/ 121 h 128"/>
              <a:gd name="T4" fmla="*/ 53 w 68"/>
              <a:gd name="T5" fmla="*/ 83 h 128"/>
              <a:gd name="T6" fmla="*/ 41 w 68"/>
              <a:gd name="T7" fmla="*/ 19 h 128"/>
            </a:gdLst>
            <a:ahLst/>
            <a:cxnLst>
              <a:cxn ang="0">
                <a:pos x="T0" y="T1"/>
              </a:cxn>
              <a:cxn ang="0">
                <a:pos x="T2" y="T3"/>
              </a:cxn>
              <a:cxn ang="0">
                <a:pos x="T4" y="T5"/>
              </a:cxn>
              <a:cxn ang="0">
                <a:pos x="T6" y="T7"/>
              </a:cxn>
            </a:cxnLst>
            <a:rect l="0" t="0" r="r" b="b"/>
            <a:pathLst>
              <a:path w="68" h="128">
                <a:moveTo>
                  <a:pt x="41" y="19"/>
                </a:moveTo>
                <a:cubicBezTo>
                  <a:pt x="47" y="96"/>
                  <a:pt x="0" y="121"/>
                  <a:pt x="0" y="121"/>
                </a:cubicBezTo>
                <a:cubicBezTo>
                  <a:pt x="18" y="128"/>
                  <a:pt x="43" y="112"/>
                  <a:pt x="53" y="83"/>
                </a:cubicBezTo>
                <a:cubicBezTo>
                  <a:pt x="68" y="37"/>
                  <a:pt x="39" y="0"/>
                  <a:pt x="41" y="19"/>
                </a:cubicBezTo>
                <a:close/>
              </a:path>
            </a:pathLst>
          </a:custGeom>
          <a:solidFill>
            <a:srgbClr val="9DA71D"/>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37" name="Freeform 146">
            <a:extLst>
              <a:ext uri="{FF2B5EF4-FFF2-40B4-BE49-F238E27FC236}">
                <a16:creationId xmlns:a16="http://schemas.microsoft.com/office/drawing/2014/main" id="{1654B888-DCEC-4B08-8A72-F593F9BAB31C}"/>
              </a:ext>
            </a:extLst>
          </p:cNvPr>
          <p:cNvSpPr/>
          <p:nvPr/>
        </p:nvSpPr>
        <p:spPr bwMode="auto">
          <a:xfrm>
            <a:off x="3257569" y="1905851"/>
            <a:ext cx="1416878" cy="1947296"/>
          </a:xfrm>
          <a:custGeom>
            <a:avLst/>
            <a:gdLst>
              <a:gd name="T0" fmla="*/ 15 w 82"/>
              <a:gd name="T1" fmla="*/ 13 h 113"/>
              <a:gd name="T2" fmla="*/ 57 w 82"/>
              <a:gd name="T3" fmla="*/ 113 h 113"/>
              <a:gd name="T4" fmla="*/ 68 w 82"/>
              <a:gd name="T5" fmla="*/ 49 h 113"/>
              <a:gd name="T6" fmla="*/ 15 w 82"/>
              <a:gd name="T7" fmla="*/ 13 h 113"/>
            </a:gdLst>
            <a:ahLst/>
            <a:cxnLst>
              <a:cxn ang="0">
                <a:pos x="T0" y="T1"/>
              </a:cxn>
              <a:cxn ang="0">
                <a:pos x="T2" y="T3"/>
              </a:cxn>
              <a:cxn ang="0">
                <a:pos x="T4" y="T5"/>
              </a:cxn>
              <a:cxn ang="0">
                <a:pos x="T6" y="T7"/>
              </a:cxn>
            </a:cxnLst>
            <a:rect l="0" t="0" r="r" b="b"/>
            <a:pathLst>
              <a:path w="82" h="113">
                <a:moveTo>
                  <a:pt x="15" y="13"/>
                </a:moveTo>
                <a:cubicBezTo>
                  <a:pt x="73" y="63"/>
                  <a:pt x="57" y="113"/>
                  <a:pt x="57" y="113"/>
                </a:cubicBezTo>
                <a:cubicBezTo>
                  <a:pt x="75" y="106"/>
                  <a:pt x="82" y="76"/>
                  <a:pt x="68" y="49"/>
                </a:cubicBezTo>
                <a:cubicBezTo>
                  <a:pt x="47" y="6"/>
                  <a:pt x="0" y="0"/>
                  <a:pt x="15" y="13"/>
                </a:cubicBezTo>
                <a:close/>
              </a:path>
            </a:pathLst>
          </a:custGeom>
          <a:solidFill>
            <a:srgbClr val="D6BB00"/>
          </a:solidFill>
          <a:ln>
            <a:noFill/>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3366778682"/>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up)">
                                      <p:cBhvr>
                                        <p:cTn id="71" dur="500"/>
                                        <p:tgtEl>
                                          <p:spTgt spid="6"/>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up)">
                                      <p:cBhvr>
                                        <p:cTn id="79" dur="500"/>
                                        <p:tgtEl>
                                          <p:spTgt spid="8"/>
                                        </p:tgtEl>
                                      </p:cBhvr>
                                    </p:animEffect>
                                  </p:childTnLst>
                                </p:cTn>
                              </p:par>
                            </p:childTnLst>
                          </p:cTn>
                        </p:par>
                        <p:par>
                          <p:cTn id="80" fill="hold">
                            <p:stCondLst>
                              <p:cond delay="9500"/>
                            </p:stCondLst>
                            <p:childTnLst>
                              <p:par>
                                <p:cTn id="81" presetID="22" presetClass="entr" presetSubtype="1"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up)">
                                      <p:cBhvr>
                                        <p:cTn id="83" dur="500"/>
                                        <p:tgtEl>
                                          <p:spTgt spid="9"/>
                                        </p:tgtEl>
                                      </p:cBhvr>
                                    </p:animEffect>
                                  </p:childTnLst>
                                </p:cTn>
                              </p:par>
                            </p:childTnLst>
                          </p:cTn>
                        </p:par>
                        <p:par>
                          <p:cTn id="84" fill="hold">
                            <p:stCondLst>
                              <p:cond delay="10000"/>
                            </p:stCondLst>
                            <p:childTnLst>
                              <p:par>
                                <p:cTn id="85" presetID="22" presetClass="entr" presetSubtype="1"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up)">
                                      <p:cBhvr>
                                        <p:cTn id="87" dur="500"/>
                                        <p:tgtEl>
                                          <p:spTgt spid="10"/>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up)">
                                      <p:cBhvr>
                                        <p:cTn id="91" dur="500"/>
                                        <p:tgtEl>
                                          <p:spTgt spid="11"/>
                                        </p:tgtEl>
                                      </p:cBhvr>
                                    </p:animEffect>
                                  </p:childTnLst>
                                </p:cTn>
                              </p:par>
                            </p:childTnLst>
                          </p:cTn>
                        </p:par>
                        <p:par>
                          <p:cTn id="92" fill="hold">
                            <p:stCondLst>
                              <p:cond delay="11000"/>
                            </p:stCondLst>
                            <p:childTnLst>
                              <p:par>
                                <p:cTn id="93" presetID="22" presetClass="entr" presetSubtype="1"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wipe(up)">
                                      <p:cBhvr>
                                        <p:cTn id="95" dur="500"/>
                                        <p:tgtEl>
                                          <p:spTgt spid="12"/>
                                        </p:tgtEl>
                                      </p:cBhvr>
                                    </p:animEffect>
                                  </p:childTnLst>
                                </p:cTn>
                              </p:par>
                            </p:childTnLst>
                          </p:cTn>
                        </p:par>
                        <p:par>
                          <p:cTn id="96" fill="hold">
                            <p:stCondLst>
                              <p:cond delay="11500"/>
                            </p:stCondLst>
                            <p:childTnLst>
                              <p:par>
                                <p:cTn id="97" presetID="22" presetClass="entr" presetSubtype="1" fill="hold" grpId="0" nodeType="after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wipe(up)">
                                      <p:cBhvr>
                                        <p:cTn id="99" dur="500"/>
                                        <p:tgtEl>
                                          <p:spTgt spid="13"/>
                                        </p:tgtEl>
                                      </p:cBhvr>
                                    </p:animEffect>
                                  </p:childTnLst>
                                </p:cTn>
                              </p:par>
                            </p:childTnLst>
                          </p:cTn>
                        </p:par>
                        <p:par>
                          <p:cTn id="100" fill="hold">
                            <p:stCondLst>
                              <p:cond delay="12000"/>
                            </p:stCondLst>
                            <p:childTnLst>
                              <p:par>
                                <p:cTn id="101" presetID="22" presetClass="entr" presetSubtype="1"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
                                        <p:tgtEl>
                                          <p:spTgt spid="14"/>
                                        </p:tgtEl>
                                      </p:cBhvr>
                                    </p:animEffect>
                                  </p:childTnLst>
                                </p:cTn>
                              </p:par>
                            </p:childTnLst>
                          </p:cTn>
                        </p:par>
                        <p:par>
                          <p:cTn id="104" fill="hold">
                            <p:stCondLst>
                              <p:cond delay="12500"/>
                            </p:stCondLst>
                            <p:childTnLst>
                              <p:par>
                                <p:cTn id="105" presetID="22" presetClass="entr" presetSubtype="1"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up)">
                                      <p:cBhvr>
                                        <p:cTn id="107" dur="500"/>
                                        <p:tgtEl>
                                          <p:spTgt spid="15"/>
                                        </p:tgtEl>
                                      </p:cBhvr>
                                    </p:animEffect>
                                  </p:childTnLst>
                                </p:cTn>
                              </p:par>
                            </p:childTnLst>
                          </p:cTn>
                        </p:par>
                        <p:par>
                          <p:cTn id="108" fill="hold">
                            <p:stCondLst>
                              <p:cond delay="13000"/>
                            </p:stCondLst>
                            <p:childTnLst>
                              <p:par>
                                <p:cTn id="109" presetID="22" presetClass="entr" presetSubtype="1"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wipe(up)">
                                      <p:cBhvr>
                                        <p:cTn id="111" dur="500"/>
                                        <p:tgtEl>
                                          <p:spTgt spid="16"/>
                                        </p:tgtEl>
                                      </p:cBhvr>
                                    </p:animEffect>
                                  </p:childTnLst>
                                </p:cTn>
                              </p:par>
                            </p:childTnLst>
                          </p:cTn>
                        </p:par>
                        <p:par>
                          <p:cTn id="112" fill="hold">
                            <p:stCondLst>
                              <p:cond delay="13500"/>
                            </p:stCondLst>
                            <p:childTnLst>
                              <p:par>
                                <p:cTn id="113" presetID="22" presetClass="entr" presetSubtype="1"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wipe(up)">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p:bldP spid="11" grpId="0"/>
      <p:bldP spid="12" grpId="0" animBg="1"/>
      <p:bldP spid="13" grpId="0"/>
      <p:bldP spid="14" grpId="0"/>
      <p:bldP spid="15" grpId="0" animBg="1"/>
      <p:bldP spid="16" grpId="0"/>
      <p:bldP spid="17"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84D8F43-7CF1-45EA-9232-F8DBD9DA1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30" y="2047944"/>
            <a:ext cx="3583048" cy="4562245"/>
          </a:xfrm>
          <a:prstGeom prst="rect">
            <a:avLst/>
          </a:prstGeom>
        </p:spPr>
      </p:pic>
      <p:grpSp>
        <p:nvGrpSpPr>
          <p:cNvPr id="17" name="组合 16">
            <a:extLst>
              <a:ext uri="{FF2B5EF4-FFF2-40B4-BE49-F238E27FC236}">
                <a16:creationId xmlns:a16="http://schemas.microsoft.com/office/drawing/2014/main" id="{7307DEA4-561A-4382-8C90-D706E0FCCE6B}"/>
              </a:ext>
            </a:extLst>
          </p:cNvPr>
          <p:cNvGrpSpPr/>
          <p:nvPr/>
        </p:nvGrpSpPr>
        <p:grpSpPr>
          <a:xfrm>
            <a:off x="5333376" y="966665"/>
            <a:ext cx="6078961" cy="4643944"/>
            <a:chOff x="5188806" y="1182951"/>
            <a:chExt cx="6078961" cy="4643944"/>
          </a:xfrm>
        </p:grpSpPr>
        <p:grpSp>
          <p:nvGrpSpPr>
            <p:cNvPr id="18" name="组合 17">
              <a:extLst>
                <a:ext uri="{FF2B5EF4-FFF2-40B4-BE49-F238E27FC236}">
                  <a16:creationId xmlns:a16="http://schemas.microsoft.com/office/drawing/2014/main" id="{EEF56A9B-39CE-4C86-AEE8-5FC112D0B740}"/>
                </a:ext>
              </a:extLst>
            </p:cNvPr>
            <p:cNvGrpSpPr/>
            <p:nvPr/>
          </p:nvGrpSpPr>
          <p:grpSpPr>
            <a:xfrm>
              <a:off x="5188806" y="1247202"/>
              <a:ext cx="728869" cy="728869"/>
              <a:chOff x="1537252" y="2909377"/>
              <a:chExt cx="728869" cy="728869"/>
            </a:xfrm>
          </p:grpSpPr>
          <p:sp>
            <p:nvSpPr>
              <p:cNvPr id="36" name="菱形 35">
                <a:extLst>
                  <a:ext uri="{FF2B5EF4-FFF2-40B4-BE49-F238E27FC236}">
                    <a16:creationId xmlns:a16="http://schemas.microsoft.com/office/drawing/2014/main" id="{21759AED-50AC-42FC-8B00-44D420A095B0}"/>
                  </a:ext>
                </a:extLst>
              </p:cNvPr>
              <p:cNvSpPr/>
              <p:nvPr/>
            </p:nvSpPr>
            <p:spPr>
              <a:xfrm>
                <a:off x="1537252" y="2909377"/>
                <a:ext cx="728869" cy="728869"/>
              </a:xfrm>
              <a:prstGeom prst="diamond">
                <a:avLst/>
              </a:prstGeom>
              <a:solidFill>
                <a:srgbClr val="D6BB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7" name="文本框 25">
                <a:extLst>
                  <a:ext uri="{FF2B5EF4-FFF2-40B4-BE49-F238E27FC236}">
                    <a16:creationId xmlns:a16="http://schemas.microsoft.com/office/drawing/2014/main" id="{8F2B015C-E484-4449-BC4E-E5B2583AEC83}"/>
                  </a:ext>
                </a:extLst>
              </p:cNvPr>
              <p:cNvSpPr txBox="1"/>
              <p:nvPr/>
            </p:nvSpPr>
            <p:spPr>
              <a:xfrm>
                <a:off x="1716171" y="3036134"/>
                <a:ext cx="3843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楷体" panose="02010609060101010101" pitchFamily="49" charset="-122"/>
                    <a:ea typeface="楷体" panose="02010609060101010101" pitchFamily="49" charset="-122"/>
                  </a:rPr>
                  <a:t>1</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19" name="文本框 7">
              <a:extLst>
                <a:ext uri="{FF2B5EF4-FFF2-40B4-BE49-F238E27FC236}">
                  <a16:creationId xmlns:a16="http://schemas.microsoft.com/office/drawing/2014/main" id="{C866BC41-DAD3-4D6C-B0FE-79748D5C2AF2}"/>
                </a:ext>
              </a:extLst>
            </p:cNvPr>
            <p:cNvSpPr txBox="1">
              <a:spLocks noChangeArrowheads="1"/>
            </p:cNvSpPr>
            <p:nvPr/>
          </p:nvSpPr>
          <p:spPr bwMode="auto">
            <a:xfrm>
              <a:off x="6127239" y="1182951"/>
              <a:ext cx="3070362" cy="461665"/>
            </a:xfrm>
            <a:prstGeom prst="rect">
              <a:avLst/>
            </a:prstGeom>
            <a:noFill/>
            <a:ln>
              <a:noFill/>
            </a:ln>
          </p:spPr>
          <p:txBody>
            <a:bodyPr wrap="square">
              <a:spAutoFit/>
            </a:bodyPr>
            <a:lstStyle>
              <a:lvl1pPr/>
              <a:lvl2pPr marL="742950" indent="-285750"/>
              <a:lvl3pPr/>
              <a:lvl4pPr/>
              <a:lvl5pPr/>
              <a:lvl6pPr/>
              <a:lvl7pPr/>
              <a:lvl8pPr/>
              <a:lvl9pPr/>
            </a:lstStyle>
            <a:p>
              <a:r>
                <a:rPr lang="zh-CN" altLang="en-US" sz="2400" b="1" dirty="0">
                  <a:solidFill>
                    <a:srgbClr val="9DA71D"/>
                  </a:solidFill>
                  <a:latin typeface="楷体" panose="02010609060101010101" pitchFamily="49" charset="-122"/>
                  <a:ea typeface="楷体" panose="02010609060101010101" pitchFamily="49" charset="-122"/>
                </a:rPr>
                <a:t>认识</a:t>
              </a:r>
              <a:r>
                <a:rPr lang="en-US" altLang="zh-CN" sz="2400" b="1" dirty="0">
                  <a:solidFill>
                    <a:srgbClr val="9DA71D"/>
                  </a:solidFill>
                  <a:latin typeface="楷体" panose="02010609060101010101" pitchFamily="49" charset="-122"/>
                  <a:ea typeface="楷体" panose="02010609060101010101" pitchFamily="49" charset="-122"/>
                </a:rPr>
                <a:t>Photoshop</a:t>
              </a:r>
              <a:endParaRPr lang="zh-CN" altLang="zh-CN" sz="2400" b="1" dirty="0">
                <a:solidFill>
                  <a:srgbClr val="9DA71D"/>
                </a:solidFill>
                <a:latin typeface="楷体" panose="02010609060101010101" pitchFamily="49" charset="-122"/>
                <a:ea typeface="楷体" panose="02010609060101010101" pitchFamily="49" charset="-122"/>
              </a:endParaRPr>
            </a:p>
          </p:txBody>
        </p:sp>
        <p:sp>
          <p:nvSpPr>
            <p:cNvPr id="20" name="矩形 19">
              <a:extLst>
                <a:ext uri="{FF2B5EF4-FFF2-40B4-BE49-F238E27FC236}">
                  <a16:creationId xmlns:a16="http://schemas.microsoft.com/office/drawing/2014/main" id="{F35AF6C5-9990-4A29-A640-A54C467328AF}"/>
                </a:ext>
              </a:extLst>
            </p:cNvPr>
            <p:cNvSpPr/>
            <p:nvPr/>
          </p:nvSpPr>
          <p:spPr>
            <a:xfrm>
              <a:off x="6162444" y="1611637"/>
              <a:ext cx="5105323" cy="32605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rgbClr val="998564"/>
                  </a:solidFill>
                  <a:latin typeface="楷体" panose="02010609060101010101" pitchFamily="49" charset="-122"/>
                  <a:ea typeface="楷体" panose="02010609060101010101" pitchFamily="49" charset="-122"/>
                  <a:sym typeface="+mn-ea"/>
                </a:rPr>
                <a:t>初识</a:t>
              </a:r>
              <a:r>
                <a:rPr lang="en-US" altLang="zh-CN" sz="1200" dirty="0">
                  <a:solidFill>
                    <a:srgbClr val="998564"/>
                  </a:solidFill>
                  <a:latin typeface="楷体" panose="02010609060101010101" pitchFamily="49" charset="-122"/>
                  <a:ea typeface="楷体" panose="02010609060101010101" pitchFamily="49" charset="-122"/>
                  <a:sym typeface="+mn-ea"/>
                </a:rPr>
                <a:t>Photoshop</a:t>
              </a:r>
              <a:r>
                <a:rPr lang="zh-CN" altLang="en-US" sz="1200" dirty="0">
                  <a:solidFill>
                    <a:srgbClr val="998564"/>
                  </a:solidFill>
                  <a:latin typeface="楷体" panose="02010609060101010101" pitchFamily="49" charset="-122"/>
                  <a:ea typeface="楷体" panose="02010609060101010101" pitchFamily="49" charset="-122"/>
                  <a:sym typeface="+mn-ea"/>
                </a:rPr>
                <a:t>，了解</a:t>
              </a:r>
              <a:r>
                <a:rPr lang="en-US" altLang="zh-CN" sz="1200" dirty="0">
                  <a:solidFill>
                    <a:srgbClr val="998564"/>
                  </a:solidFill>
                  <a:latin typeface="楷体" panose="02010609060101010101" pitchFamily="49" charset="-122"/>
                  <a:ea typeface="楷体" panose="02010609060101010101" pitchFamily="49" charset="-122"/>
                  <a:sym typeface="+mn-ea"/>
                </a:rPr>
                <a:t>Photoshop</a:t>
              </a:r>
              <a:r>
                <a:rPr lang="zh-CN" altLang="en-US" sz="1200" dirty="0">
                  <a:solidFill>
                    <a:srgbClr val="998564"/>
                  </a:solidFill>
                  <a:latin typeface="楷体" panose="02010609060101010101" pitchFamily="49" charset="-122"/>
                  <a:ea typeface="楷体" panose="02010609060101010101" pitchFamily="49" charset="-122"/>
                  <a:sym typeface="+mn-ea"/>
                </a:rPr>
                <a:t>可以做的工作和事情</a:t>
              </a:r>
              <a:endParaRPr lang="en-US" altLang="zh-CN" sz="1200" dirty="0">
                <a:solidFill>
                  <a:schemeClr val="tx1"/>
                </a:solidFill>
                <a:latin typeface="楷体" panose="02010609060101010101" pitchFamily="49" charset="-122"/>
                <a:ea typeface="楷体" panose="02010609060101010101" pitchFamily="49" charset="-122"/>
                <a:sym typeface="+mn-ea"/>
              </a:endParaRPr>
            </a:p>
          </p:txBody>
        </p:sp>
        <p:grpSp>
          <p:nvGrpSpPr>
            <p:cNvPr id="21" name="组合 20">
              <a:extLst>
                <a:ext uri="{FF2B5EF4-FFF2-40B4-BE49-F238E27FC236}">
                  <a16:creationId xmlns:a16="http://schemas.microsoft.com/office/drawing/2014/main" id="{2579ED81-C761-409D-A483-49FC767E488F}"/>
                </a:ext>
              </a:extLst>
            </p:cNvPr>
            <p:cNvGrpSpPr/>
            <p:nvPr/>
          </p:nvGrpSpPr>
          <p:grpSpPr>
            <a:xfrm>
              <a:off x="5188806" y="2528744"/>
              <a:ext cx="728869" cy="728869"/>
              <a:chOff x="1537252" y="3130597"/>
              <a:chExt cx="728869" cy="728869"/>
            </a:xfrm>
          </p:grpSpPr>
          <p:sp>
            <p:nvSpPr>
              <p:cNvPr id="34" name="菱形 33">
                <a:extLst>
                  <a:ext uri="{FF2B5EF4-FFF2-40B4-BE49-F238E27FC236}">
                    <a16:creationId xmlns:a16="http://schemas.microsoft.com/office/drawing/2014/main" id="{D7FC0537-3736-4F94-AD08-A421EF2AB26E}"/>
                  </a:ext>
                </a:extLst>
              </p:cNvPr>
              <p:cNvSpPr/>
              <p:nvPr/>
            </p:nvSpPr>
            <p:spPr>
              <a:xfrm>
                <a:off x="1537252" y="3130597"/>
                <a:ext cx="728869" cy="728869"/>
              </a:xfrm>
              <a:prstGeom prst="diamond">
                <a:avLst/>
              </a:prstGeom>
              <a:solidFill>
                <a:srgbClr val="D6BB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5" name="文本框 23">
                <a:extLst>
                  <a:ext uri="{FF2B5EF4-FFF2-40B4-BE49-F238E27FC236}">
                    <a16:creationId xmlns:a16="http://schemas.microsoft.com/office/drawing/2014/main" id="{DFABBCEB-8DD8-43F8-BBEF-60AADC43B2A1}"/>
                  </a:ext>
                </a:extLst>
              </p:cNvPr>
              <p:cNvSpPr txBox="1"/>
              <p:nvPr/>
            </p:nvSpPr>
            <p:spPr>
              <a:xfrm>
                <a:off x="1716171" y="3257354"/>
                <a:ext cx="3843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楷体" panose="02010609060101010101" pitchFamily="49" charset="-122"/>
                    <a:ea typeface="楷体" panose="02010609060101010101" pitchFamily="49" charset="-122"/>
                  </a:rPr>
                  <a:t>2</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22" name="文本框 10">
              <a:extLst>
                <a:ext uri="{FF2B5EF4-FFF2-40B4-BE49-F238E27FC236}">
                  <a16:creationId xmlns:a16="http://schemas.microsoft.com/office/drawing/2014/main" id="{B0D6E8D7-7BFD-4DF7-9E30-B051F8B953AF}"/>
                </a:ext>
              </a:extLst>
            </p:cNvPr>
            <p:cNvSpPr txBox="1">
              <a:spLocks noChangeArrowheads="1"/>
            </p:cNvSpPr>
            <p:nvPr/>
          </p:nvSpPr>
          <p:spPr bwMode="auto">
            <a:xfrm>
              <a:off x="6127239" y="2464493"/>
              <a:ext cx="3070361" cy="461665"/>
            </a:xfrm>
            <a:prstGeom prst="rect">
              <a:avLst/>
            </a:prstGeom>
            <a:noFill/>
            <a:ln>
              <a:noFill/>
            </a:ln>
          </p:spPr>
          <p:txBody>
            <a:bodyPr wrap="square">
              <a:spAutoFit/>
            </a:bodyPr>
            <a:lstStyle>
              <a:lvl1pPr/>
              <a:lvl2pPr marL="742950" indent="-285750"/>
              <a:lvl3pPr/>
              <a:lvl4pPr/>
              <a:lvl5pPr/>
              <a:lvl6pPr/>
              <a:lvl7pPr/>
              <a:lvl8pPr/>
              <a:lvl9pPr/>
            </a:lstStyle>
            <a:p>
              <a:r>
                <a:rPr lang="zh-CN" altLang="en-US" sz="2400" b="1" dirty="0">
                  <a:solidFill>
                    <a:srgbClr val="9DA71D"/>
                  </a:solidFill>
                  <a:latin typeface="楷体" panose="02010609060101010101" pitchFamily="49" charset="-122"/>
                  <a:ea typeface="楷体" panose="02010609060101010101" pitchFamily="49" charset="-122"/>
                </a:rPr>
                <a:t>开始前的准备工作</a:t>
              </a:r>
              <a:endParaRPr lang="zh-CN" altLang="zh-CN" sz="2400" b="1" dirty="0">
                <a:solidFill>
                  <a:srgbClr val="9DA71D"/>
                </a:solidFill>
                <a:latin typeface="楷体" panose="02010609060101010101" pitchFamily="49" charset="-122"/>
                <a:ea typeface="楷体" panose="02010609060101010101" pitchFamily="49" charset="-122"/>
              </a:endParaRPr>
            </a:p>
          </p:txBody>
        </p:sp>
        <p:sp>
          <p:nvSpPr>
            <p:cNvPr id="23" name="矩形 22">
              <a:extLst>
                <a:ext uri="{FF2B5EF4-FFF2-40B4-BE49-F238E27FC236}">
                  <a16:creationId xmlns:a16="http://schemas.microsoft.com/office/drawing/2014/main" id="{547F5248-F955-422E-AA80-AF175D63930C}"/>
                </a:ext>
              </a:extLst>
            </p:cNvPr>
            <p:cNvSpPr/>
            <p:nvPr/>
          </p:nvSpPr>
          <p:spPr>
            <a:xfrm>
              <a:off x="6162444" y="2893179"/>
              <a:ext cx="5105323" cy="32605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998564"/>
                  </a:solidFill>
                  <a:latin typeface="楷体" panose="02010609060101010101" pitchFamily="49" charset="-122"/>
                  <a:ea typeface="楷体" panose="02010609060101010101" pitchFamily="49" charset="-122"/>
                  <a:sym typeface="+mn-ea"/>
                </a:rPr>
                <a:t>在使用</a:t>
              </a:r>
              <a:r>
                <a:rPr lang="en-US" altLang="zh-CN" sz="1200" dirty="0">
                  <a:solidFill>
                    <a:srgbClr val="998564"/>
                  </a:solidFill>
                  <a:latin typeface="楷体" panose="02010609060101010101" pitchFamily="49" charset="-122"/>
                  <a:ea typeface="楷体" panose="02010609060101010101" pitchFamily="49" charset="-122"/>
                  <a:sym typeface="+mn-ea"/>
                </a:rPr>
                <a:t>Photoshop</a:t>
              </a:r>
              <a:r>
                <a:rPr lang="zh-CN" altLang="en-US" sz="1200" dirty="0">
                  <a:solidFill>
                    <a:srgbClr val="998564"/>
                  </a:solidFill>
                  <a:latin typeface="楷体" panose="02010609060101010101" pitchFamily="49" charset="-122"/>
                  <a:ea typeface="楷体" panose="02010609060101010101" pitchFamily="49" charset="-122"/>
                  <a:sym typeface="+mn-ea"/>
                </a:rPr>
                <a:t>前进行一些必要的准备，可以提高效率</a:t>
              </a:r>
              <a:endParaRPr lang="en-US" altLang="zh-CN" sz="1200" dirty="0">
                <a:latin typeface="楷体" panose="02010609060101010101" pitchFamily="49" charset="-122"/>
                <a:ea typeface="楷体" panose="02010609060101010101" pitchFamily="49" charset="-122"/>
                <a:sym typeface="+mn-ea"/>
              </a:endParaRPr>
            </a:p>
          </p:txBody>
        </p:sp>
        <p:grpSp>
          <p:nvGrpSpPr>
            <p:cNvPr id="24" name="组合 23">
              <a:extLst>
                <a:ext uri="{FF2B5EF4-FFF2-40B4-BE49-F238E27FC236}">
                  <a16:creationId xmlns:a16="http://schemas.microsoft.com/office/drawing/2014/main" id="{6217347B-C9AC-4994-A6FE-4E668DEE2D6F}"/>
                </a:ext>
              </a:extLst>
            </p:cNvPr>
            <p:cNvGrpSpPr/>
            <p:nvPr/>
          </p:nvGrpSpPr>
          <p:grpSpPr>
            <a:xfrm>
              <a:off x="5188806" y="3816484"/>
              <a:ext cx="728869" cy="728869"/>
              <a:chOff x="1537252" y="3351817"/>
              <a:chExt cx="728869" cy="728869"/>
            </a:xfrm>
          </p:grpSpPr>
          <p:sp>
            <p:nvSpPr>
              <p:cNvPr id="32" name="菱形 31">
                <a:extLst>
                  <a:ext uri="{FF2B5EF4-FFF2-40B4-BE49-F238E27FC236}">
                    <a16:creationId xmlns:a16="http://schemas.microsoft.com/office/drawing/2014/main" id="{B9457CD2-EA16-40EE-ABDD-24E2B26FC57D}"/>
                  </a:ext>
                </a:extLst>
              </p:cNvPr>
              <p:cNvSpPr/>
              <p:nvPr/>
            </p:nvSpPr>
            <p:spPr>
              <a:xfrm>
                <a:off x="1537252" y="3351817"/>
                <a:ext cx="728869" cy="728869"/>
              </a:xfrm>
              <a:prstGeom prst="diamond">
                <a:avLst/>
              </a:prstGeom>
              <a:solidFill>
                <a:srgbClr val="D6BB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3" name="文本框 21">
                <a:extLst>
                  <a:ext uri="{FF2B5EF4-FFF2-40B4-BE49-F238E27FC236}">
                    <a16:creationId xmlns:a16="http://schemas.microsoft.com/office/drawing/2014/main" id="{C685909A-59A2-4818-8D0B-827064247AB3}"/>
                  </a:ext>
                </a:extLst>
              </p:cNvPr>
              <p:cNvSpPr txBox="1"/>
              <p:nvPr/>
            </p:nvSpPr>
            <p:spPr>
              <a:xfrm>
                <a:off x="1716171" y="3478574"/>
                <a:ext cx="3843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楷体" panose="02010609060101010101" pitchFamily="49" charset="-122"/>
                    <a:ea typeface="楷体" panose="02010609060101010101" pitchFamily="49" charset="-122"/>
                  </a:rPr>
                  <a:t>3</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25" name="文本框 13">
              <a:extLst>
                <a:ext uri="{FF2B5EF4-FFF2-40B4-BE49-F238E27FC236}">
                  <a16:creationId xmlns:a16="http://schemas.microsoft.com/office/drawing/2014/main" id="{825263AA-2418-4E1E-8434-3657087A50E7}"/>
                </a:ext>
              </a:extLst>
            </p:cNvPr>
            <p:cNvSpPr txBox="1">
              <a:spLocks noChangeArrowheads="1"/>
            </p:cNvSpPr>
            <p:nvPr/>
          </p:nvSpPr>
          <p:spPr bwMode="auto">
            <a:xfrm>
              <a:off x="6127240" y="3752233"/>
              <a:ext cx="2781054" cy="461665"/>
            </a:xfrm>
            <a:prstGeom prst="rect">
              <a:avLst/>
            </a:prstGeom>
            <a:noFill/>
            <a:ln>
              <a:noFill/>
            </a:ln>
          </p:spPr>
          <p:txBody>
            <a:bodyPr wrap="square">
              <a:spAutoFit/>
            </a:bodyPr>
            <a:lstStyle>
              <a:lvl1pPr/>
              <a:lvl2pPr marL="742950" indent="-285750"/>
              <a:lvl3pPr/>
              <a:lvl4pPr/>
              <a:lvl5pPr/>
              <a:lvl6pPr/>
              <a:lvl7pPr/>
              <a:lvl8pPr/>
              <a:lvl9pPr/>
            </a:lstStyle>
            <a:p>
              <a:r>
                <a:rPr lang="zh-CN" altLang="en-US" sz="2400" b="1" dirty="0">
                  <a:solidFill>
                    <a:srgbClr val="9DA71D"/>
                  </a:solidFill>
                  <a:latin typeface="楷体" panose="02010609060101010101" pitchFamily="49" charset="-122"/>
                  <a:ea typeface="楷体" panose="02010609060101010101" pitchFamily="49" charset="-122"/>
                </a:rPr>
                <a:t>基础知识讲解</a:t>
              </a:r>
              <a:endParaRPr lang="zh-CN" altLang="zh-CN" sz="2400" b="1" dirty="0">
                <a:solidFill>
                  <a:srgbClr val="9DA71D"/>
                </a:solidFill>
                <a:latin typeface="楷体" panose="02010609060101010101" pitchFamily="49" charset="-122"/>
                <a:ea typeface="楷体" panose="02010609060101010101" pitchFamily="49" charset="-122"/>
              </a:endParaRPr>
            </a:p>
          </p:txBody>
        </p:sp>
        <p:sp>
          <p:nvSpPr>
            <p:cNvPr id="26" name="矩形 25">
              <a:extLst>
                <a:ext uri="{FF2B5EF4-FFF2-40B4-BE49-F238E27FC236}">
                  <a16:creationId xmlns:a16="http://schemas.microsoft.com/office/drawing/2014/main" id="{5CE7BCE3-5654-4D55-8879-FA8D427CA5F6}"/>
                </a:ext>
              </a:extLst>
            </p:cNvPr>
            <p:cNvSpPr/>
            <p:nvPr/>
          </p:nvSpPr>
          <p:spPr>
            <a:xfrm>
              <a:off x="6162444" y="4180919"/>
              <a:ext cx="5105323" cy="32605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998564"/>
                  </a:solidFill>
                  <a:latin typeface="楷体" panose="02010609060101010101" pitchFamily="49" charset="-122"/>
                  <a:ea typeface="楷体" panose="02010609060101010101" pitchFamily="49" charset="-122"/>
                  <a:sym typeface="+mn-ea"/>
                </a:rPr>
                <a:t>了解</a:t>
              </a:r>
              <a:r>
                <a:rPr lang="en-US" altLang="zh-CN" sz="1200" dirty="0">
                  <a:solidFill>
                    <a:srgbClr val="998564"/>
                  </a:solidFill>
                  <a:latin typeface="楷体" panose="02010609060101010101" pitchFamily="49" charset="-122"/>
                  <a:ea typeface="楷体" panose="02010609060101010101" pitchFamily="49" charset="-122"/>
                  <a:sym typeface="+mn-ea"/>
                </a:rPr>
                <a:t>PS</a:t>
              </a:r>
              <a:r>
                <a:rPr lang="zh-CN" altLang="en-US" sz="1200" dirty="0">
                  <a:solidFill>
                    <a:srgbClr val="998564"/>
                  </a:solidFill>
                  <a:latin typeface="楷体" panose="02010609060101010101" pitchFamily="49" charset="-122"/>
                  <a:ea typeface="楷体" panose="02010609060101010101" pitchFamily="49" charset="-122"/>
                  <a:sym typeface="+mn-ea"/>
                </a:rPr>
                <a:t>中常用的一些概念，如像素、分辨率、图层模式等等。</a:t>
              </a:r>
              <a:endParaRPr lang="zh-CN" altLang="en-US" sz="1200" dirty="0">
                <a:solidFill>
                  <a:srgbClr val="998564"/>
                </a:solidFill>
                <a:latin typeface="楷体" panose="02010609060101010101" pitchFamily="49" charset="-122"/>
                <a:ea typeface="楷体" panose="02010609060101010101" pitchFamily="49" charset="-122"/>
              </a:endParaRPr>
            </a:p>
          </p:txBody>
        </p:sp>
        <p:grpSp>
          <p:nvGrpSpPr>
            <p:cNvPr id="27" name="组合 26">
              <a:extLst>
                <a:ext uri="{FF2B5EF4-FFF2-40B4-BE49-F238E27FC236}">
                  <a16:creationId xmlns:a16="http://schemas.microsoft.com/office/drawing/2014/main" id="{1D1A9260-4846-44D8-99A3-AB589EDFD8E2}"/>
                </a:ext>
              </a:extLst>
            </p:cNvPr>
            <p:cNvGrpSpPr/>
            <p:nvPr/>
          </p:nvGrpSpPr>
          <p:grpSpPr>
            <a:xfrm>
              <a:off x="5188806" y="5098026"/>
              <a:ext cx="728869" cy="728869"/>
              <a:chOff x="1537252" y="3573037"/>
              <a:chExt cx="728869" cy="728869"/>
            </a:xfrm>
          </p:grpSpPr>
          <p:sp>
            <p:nvSpPr>
              <p:cNvPr id="30" name="菱形 29">
                <a:extLst>
                  <a:ext uri="{FF2B5EF4-FFF2-40B4-BE49-F238E27FC236}">
                    <a16:creationId xmlns:a16="http://schemas.microsoft.com/office/drawing/2014/main" id="{75946FE9-C962-4E69-B8EF-EBE750BF4C5C}"/>
                  </a:ext>
                </a:extLst>
              </p:cNvPr>
              <p:cNvSpPr/>
              <p:nvPr/>
            </p:nvSpPr>
            <p:spPr>
              <a:xfrm>
                <a:off x="1537252" y="3573037"/>
                <a:ext cx="728869" cy="728869"/>
              </a:xfrm>
              <a:prstGeom prst="diamond">
                <a:avLst/>
              </a:prstGeom>
              <a:solidFill>
                <a:srgbClr val="D6BB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楷体" panose="02010609060101010101" pitchFamily="49" charset="-122"/>
                  <a:ea typeface="楷体" panose="02010609060101010101" pitchFamily="49" charset="-122"/>
                </a:endParaRPr>
              </a:p>
            </p:txBody>
          </p:sp>
          <p:sp>
            <p:nvSpPr>
              <p:cNvPr id="31" name="文本框 19">
                <a:extLst>
                  <a:ext uri="{FF2B5EF4-FFF2-40B4-BE49-F238E27FC236}">
                    <a16:creationId xmlns:a16="http://schemas.microsoft.com/office/drawing/2014/main" id="{274B754A-0039-44F0-82DB-BA73130D9D24}"/>
                  </a:ext>
                </a:extLst>
              </p:cNvPr>
              <p:cNvSpPr txBox="1"/>
              <p:nvPr/>
            </p:nvSpPr>
            <p:spPr>
              <a:xfrm>
                <a:off x="1716171" y="3699794"/>
                <a:ext cx="3843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bg1"/>
                    </a:solidFill>
                    <a:latin typeface="楷体" panose="02010609060101010101" pitchFamily="49" charset="-122"/>
                    <a:ea typeface="楷体" panose="02010609060101010101" pitchFamily="49" charset="-122"/>
                  </a:rPr>
                  <a:t>4</a:t>
                </a:r>
                <a:endParaRPr lang="zh-CN" altLang="en-US" sz="2400" b="1" dirty="0">
                  <a:solidFill>
                    <a:schemeClr val="bg1"/>
                  </a:solidFill>
                  <a:latin typeface="楷体" panose="02010609060101010101" pitchFamily="49" charset="-122"/>
                  <a:ea typeface="楷体" panose="02010609060101010101" pitchFamily="49" charset="-122"/>
                </a:endParaRPr>
              </a:p>
            </p:txBody>
          </p:sp>
        </p:grpSp>
        <p:sp>
          <p:nvSpPr>
            <p:cNvPr id="28" name="文本框 16">
              <a:extLst>
                <a:ext uri="{FF2B5EF4-FFF2-40B4-BE49-F238E27FC236}">
                  <a16:creationId xmlns:a16="http://schemas.microsoft.com/office/drawing/2014/main" id="{7F223E3A-6F34-4C63-99E7-03452D5A5B4D}"/>
                </a:ext>
              </a:extLst>
            </p:cNvPr>
            <p:cNvSpPr txBox="1">
              <a:spLocks noChangeArrowheads="1"/>
            </p:cNvSpPr>
            <p:nvPr/>
          </p:nvSpPr>
          <p:spPr bwMode="auto">
            <a:xfrm>
              <a:off x="6127239" y="5033775"/>
              <a:ext cx="2674467" cy="461665"/>
            </a:xfrm>
            <a:prstGeom prst="rect">
              <a:avLst/>
            </a:prstGeom>
            <a:noFill/>
            <a:ln>
              <a:noFill/>
            </a:ln>
          </p:spPr>
          <p:txBody>
            <a:bodyPr wrap="square">
              <a:spAutoFit/>
            </a:bodyPr>
            <a:lstStyle>
              <a:lvl1pPr/>
              <a:lvl2pPr marL="742950" indent="-285750"/>
              <a:lvl3pPr/>
              <a:lvl4pPr/>
              <a:lvl5pPr/>
              <a:lvl6pPr/>
              <a:lvl7pPr/>
              <a:lvl8pPr/>
              <a:lvl9pPr/>
            </a:lstStyle>
            <a:p>
              <a:r>
                <a:rPr lang="zh-CN" altLang="en-US" sz="2400" b="1" dirty="0">
                  <a:solidFill>
                    <a:srgbClr val="9DA71D"/>
                  </a:solidFill>
                  <a:latin typeface="楷体" panose="02010609060101010101" pitchFamily="49" charset="-122"/>
                  <a:ea typeface="楷体" panose="02010609060101010101" pitchFamily="49" charset="-122"/>
                </a:rPr>
                <a:t>基础工具讲解</a:t>
              </a:r>
              <a:endParaRPr lang="zh-CN" altLang="zh-CN" sz="2400" b="1" dirty="0">
                <a:solidFill>
                  <a:srgbClr val="9DA71D"/>
                </a:solidFill>
                <a:latin typeface="楷体" panose="02010609060101010101" pitchFamily="49" charset="-122"/>
                <a:ea typeface="楷体" panose="02010609060101010101" pitchFamily="49" charset="-122"/>
              </a:endParaRPr>
            </a:p>
          </p:txBody>
        </p:sp>
        <p:sp>
          <p:nvSpPr>
            <p:cNvPr id="29" name="矩形 28">
              <a:extLst>
                <a:ext uri="{FF2B5EF4-FFF2-40B4-BE49-F238E27FC236}">
                  <a16:creationId xmlns:a16="http://schemas.microsoft.com/office/drawing/2014/main" id="{ABF01647-AEA8-42EA-B2C3-55F28F8D6562}"/>
                </a:ext>
              </a:extLst>
            </p:cNvPr>
            <p:cNvSpPr/>
            <p:nvPr/>
          </p:nvSpPr>
          <p:spPr>
            <a:xfrm>
              <a:off x="6162444" y="5462461"/>
              <a:ext cx="5105323" cy="32605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rgbClr val="998564"/>
                  </a:solidFill>
                  <a:latin typeface="楷体" panose="02010609060101010101" pitchFamily="49" charset="-122"/>
                  <a:ea typeface="楷体" panose="02010609060101010101" pitchFamily="49" charset="-122"/>
                  <a:sym typeface="+mn-ea"/>
                </a:rPr>
                <a:t>介绍</a:t>
              </a:r>
              <a:r>
                <a:rPr lang="en-US" altLang="zh-CN" sz="1200" dirty="0">
                  <a:solidFill>
                    <a:srgbClr val="998564"/>
                  </a:solidFill>
                  <a:latin typeface="楷体" panose="02010609060101010101" pitchFamily="49" charset="-122"/>
                  <a:ea typeface="楷体" panose="02010609060101010101" pitchFamily="49" charset="-122"/>
                  <a:sym typeface="+mn-ea"/>
                </a:rPr>
                <a:t>PS</a:t>
              </a:r>
              <a:r>
                <a:rPr lang="zh-CN" altLang="en-US" sz="1200" dirty="0">
                  <a:solidFill>
                    <a:srgbClr val="998564"/>
                  </a:solidFill>
                  <a:latin typeface="楷体" panose="02010609060101010101" pitchFamily="49" charset="-122"/>
                  <a:ea typeface="楷体" panose="02010609060101010101" pitchFamily="49" charset="-122"/>
                  <a:sym typeface="+mn-ea"/>
                </a:rPr>
                <a:t>的基础工具运用。</a:t>
              </a:r>
              <a:endParaRPr lang="zh-CN" altLang="en-US" sz="1200" dirty="0">
                <a:solidFill>
                  <a:srgbClr val="998564"/>
                </a:solidFill>
                <a:latin typeface="楷体" panose="02010609060101010101" pitchFamily="49" charset="-122"/>
                <a:ea typeface="楷体" panose="02010609060101010101" pitchFamily="49" charset="-122"/>
              </a:endParaRPr>
            </a:p>
          </p:txBody>
        </p:sp>
      </p:grpSp>
      <p:sp>
        <p:nvSpPr>
          <p:cNvPr id="38" name="矩形 37">
            <a:extLst>
              <a:ext uri="{FF2B5EF4-FFF2-40B4-BE49-F238E27FC236}">
                <a16:creationId xmlns:a16="http://schemas.microsoft.com/office/drawing/2014/main" id="{4A3CCEF4-E844-42D8-AEEF-623D45FA7430}"/>
              </a:ext>
            </a:extLst>
          </p:cNvPr>
          <p:cNvSpPr/>
          <p:nvPr/>
        </p:nvSpPr>
        <p:spPr>
          <a:xfrm>
            <a:off x="1615435" y="834507"/>
            <a:ext cx="1877438" cy="1107996"/>
          </a:xfrm>
          <a:prstGeom prst="rect">
            <a:avLst/>
          </a:prstGeom>
          <a:noFill/>
        </p:spPr>
        <p:txBody>
          <a:bodyPr wrap="none" lIns="91440" tIns="45720" rIns="91440" bIns="45720">
            <a:spAutoFit/>
          </a:bodyPr>
          <a:lstStyle/>
          <a:p>
            <a:pPr algn="ctr"/>
            <a:r>
              <a:rPr lang="zh-CN" altLang="en-US" sz="6600" b="1" dirty="0">
                <a:ln w="12700">
                  <a:solidFill>
                    <a:srgbClr val="D6BB00"/>
                  </a:solidFill>
                  <a:prstDash val="solid"/>
                </a:ln>
                <a:solidFill>
                  <a:srgbClr val="D6BB00"/>
                </a:solidFill>
                <a:effectLst>
                  <a:outerShdw dist="38100" dir="2640000" algn="bl" rotWithShape="0">
                    <a:schemeClr val="tx2">
                      <a:lumMod val="75000"/>
                    </a:schemeClr>
                  </a:outerShdw>
                </a:effectLst>
              </a:rPr>
              <a:t>目录</a:t>
            </a:r>
          </a:p>
        </p:txBody>
      </p:sp>
    </p:spTree>
    <p:extLst>
      <p:ext uri="{BB962C8B-B14F-4D97-AF65-F5344CB8AC3E}">
        <p14:creationId xmlns:p14="http://schemas.microsoft.com/office/powerpoint/2010/main" val="40217736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91127E8-7ADC-4A2E-A281-896A14F2F697}"/>
              </a:ext>
            </a:extLst>
          </p:cNvPr>
          <p:cNvPicPr>
            <a:picLocks noChangeAspect="1"/>
          </p:cNvPicPr>
          <p:nvPr/>
        </p:nvPicPr>
        <p:blipFill rotWithShape="1">
          <a:blip r:embed="rId5">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36EA1411-864C-49D7-99F8-37D0B9AA50AB}"/>
              </a:ext>
            </a:extLst>
          </p:cNvPr>
          <p:cNvPicPr>
            <a:picLocks noChangeAspect="1"/>
          </p:cNvPicPr>
          <p:nvPr/>
        </p:nvPicPr>
        <p:blipFill rotWithShape="1">
          <a:blip r:embed="rId5">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C2D0883E-B0E1-45F8-8B26-59AFD7DAA56B}"/>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AD8C0282-1277-4852-8442-D4D69C6E4C31}"/>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sp>
        <p:nvSpPr>
          <p:cNvPr id="6" name="出自【趣你的PPT】(微信:qunideppt)：最优质的PPT资源库">
            <a:extLst>
              <a:ext uri="{FF2B5EF4-FFF2-40B4-BE49-F238E27FC236}">
                <a16:creationId xmlns:a16="http://schemas.microsoft.com/office/drawing/2014/main" id="{3AAAD46D-3F8B-455E-8AD6-A01156869031}"/>
              </a:ext>
            </a:extLst>
          </p:cNvPr>
          <p:cNvSpPr txBox="1"/>
          <p:nvPr/>
        </p:nvSpPr>
        <p:spPr>
          <a:xfrm>
            <a:off x="3514869" y="2223459"/>
            <a:ext cx="106967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9DA71D"/>
                </a:solidFill>
                <a:latin typeface="微软雅黑" panose="020B0503020204020204" pitchFamily="34" charset="-122"/>
                <a:ea typeface="微软雅黑" panose="020B0503020204020204" pitchFamily="34" charset="-122"/>
              </a:rPr>
              <a:t>01</a:t>
            </a:r>
            <a:endParaRPr lang="zh-CN" altLang="en-US" sz="4000" b="1" dirty="0">
              <a:solidFill>
                <a:srgbClr val="9DA71D"/>
              </a:solidFill>
              <a:latin typeface="微软雅黑" panose="020B0503020204020204" pitchFamily="34" charset="-122"/>
              <a:ea typeface="微软雅黑" panose="020B0503020204020204" pitchFamily="34" charset="-122"/>
            </a:endParaRPr>
          </a:p>
        </p:txBody>
      </p:sp>
      <p:cxnSp>
        <p:nvCxnSpPr>
          <p:cNvPr id="7" name="出自【趣你的PPT】(微信:qunideppt)：最优质的PPT资源库">
            <a:extLst>
              <a:ext uri="{FF2B5EF4-FFF2-40B4-BE49-F238E27FC236}">
                <a16:creationId xmlns:a16="http://schemas.microsoft.com/office/drawing/2014/main" id="{0D247D9C-4BEC-4976-BF94-2921B4BD372D}"/>
              </a:ext>
            </a:extLst>
          </p:cNvPr>
          <p:cNvCxnSpPr/>
          <p:nvPr/>
        </p:nvCxnSpPr>
        <p:spPr>
          <a:xfrm flipH="1">
            <a:off x="4435701" y="2381005"/>
            <a:ext cx="78449" cy="373026"/>
          </a:xfrm>
          <a:prstGeom prst="line">
            <a:avLst/>
          </a:prstGeom>
          <a:ln>
            <a:solidFill>
              <a:srgbClr val="9DA71D"/>
            </a:solidFill>
          </a:ln>
        </p:spPr>
        <p:style>
          <a:lnRef idx="1">
            <a:schemeClr val="accent1"/>
          </a:lnRef>
          <a:fillRef idx="0">
            <a:schemeClr val="accent1"/>
          </a:fillRef>
          <a:effectRef idx="0">
            <a:schemeClr val="accent1"/>
          </a:effectRef>
          <a:fontRef idx="minor">
            <a:schemeClr val="tx1"/>
          </a:fontRef>
        </p:style>
      </p:cxnSp>
      <p:sp>
        <p:nvSpPr>
          <p:cNvPr id="8" name="出自【趣你的PPT】(微信:qunideppt)：最优质的PPT资源库">
            <a:extLst>
              <a:ext uri="{FF2B5EF4-FFF2-40B4-BE49-F238E27FC236}">
                <a16:creationId xmlns:a16="http://schemas.microsoft.com/office/drawing/2014/main" id="{1161ACA9-186F-48D9-B0EE-76AED63F5E14}"/>
              </a:ext>
            </a:extLst>
          </p:cNvPr>
          <p:cNvSpPr txBox="1"/>
          <p:nvPr/>
        </p:nvSpPr>
        <p:spPr>
          <a:xfrm>
            <a:off x="3514869" y="3169604"/>
            <a:ext cx="106967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D6BB00"/>
                </a:solidFill>
                <a:latin typeface="微软雅黑" panose="020B0503020204020204" pitchFamily="34" charset="-122"/>
                <a:ea typeface="微软雅黑" panose="020B0503020204020204" pitchFamily="34" charset="-122"/>
              </a:rPr>
              <a:t>02</a:t>
            </a:r>
            <a:endParaRPr lang="zh-CN" altLang="en-US" sz="4000" b="1" dirty="0">
              <a:solidFill>
                <a:srgbClr val="D6BB00"/>
              </a:solidFill>
              <a:latin typeface="微软雅黑" panose="020B0503020204020204" pitchFamily="34" charset="-122"/>
              <a:ea typeface="微软雅黑" panose="020B0503020204020204" pitchFamily="34" charset="-122"/>
            </a:endParaRPr>
          </a:p>
        </p:txBody>
      </p:sp>
      <p:sp>
        <p:nvSpPr>
          <p:cNvPr id="9" name="出自【趣你的PPT】(微信:qunideppt)：最优质的PPT资源库">
            <a:extLst>
              <a:ext uri="{FF2B5EF4-FFF2-40B4-BE49-F238E27FC236}">
                <a16:creationId xmlns:a16="http://schemas.microsoft.com/office/drawing/2014/main" id="{1FB1C31E-4023-4A60-BBBA-7588FBB46C05}"/>
              </a:ext>
            </a:extLst>
          </p:cNvPr>
          <p:cNvSpPr txBox="1"/>
          <p:nvPr/>
        </p:nvSpPr>
        <p:spPr>
          <a:xfrm>
            <a:off x="3514869" y="4096078"/>
            <a:ext cx="106967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9DA71D"/>
                </a:solidFill>
                <a:latin typeface="微软雅黑" panose="020B0503020204020204" pitchFamily="34" charset="-122"/>
                <a:ea typeface="微软雅黑" panose="020B0503020204020204" pitchFamily="34" charset="-122"/>
              </a:rPr>
              <a:t>03</a:t>
            </a:r>
            <a:endParaRPr lang="zh-CN" altLang="en-US" sz="4000" b="1" dirty="0">
              <a:solidFill>
                <a:srgbClr val="9DA71D"/>
              </a:solidFill>
              <a:latin typeface="微软雅黑" panose="020B0503020204020204" pitchFamily="34" charset="-122"/>
              <a:ea typeface="微软雅黑" panose="020B0503020204020204" pitchFamily="34" charset="-122"/>
            </a:endParaRPr>
          </a:p>
        </p:txBody>
      </p:sp>
      <p:sp>
        <p:nvSpPr>
          <p:cNvPr id="10" name="出自【趣你的PPT】(微信:qunideppt)：最优质的PPT资源库">
            <a:extLst>
              <a:ext uri="{FF2B5EF4-FFF2-40B4-BE49-F238E27FC236}">
                <a16:creationId xmlns:a16="http://schemas.microsoft.com/office/drawing/2014/main" id="{36EDC657-A598-4B92-8DBD-C8397A836D72}"/>
              </a:ext>
            </a:extLst>
          </p:cNvPr>
          <p:cNvSpPr txBox="1"/>
          <p:nvPr/>
        </p:nvSpPr>
        <p:spPr>
          <a:xfrm>
            <a:off x="3514869" y="5042223"/>
            <a:ext cx="1069675"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D6BB00"/>
                </a:solidFill>
                <a:latin typeface="微软雅黑" panose="020B0503020204020204" pitchFamily="34" charset="-122"/>
                <a:ea typeface="微软雅黑" panose="020B0503020204020204" pitchFamily="34" charset="-122"/>
              </a:rPr>
              <a:t>04</a:t>
            </a:r>
            <a:endParaRPr lang="zh-CN" altLang="en-US" sz="4000" b="1" dirty="0">
              <a:solidFill>
                <a:srgbClr val="D6BB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3C1908F-C0B1-4C1D-848D-913BEEDAAC01}"/>
              </a:ext>
            </a:extLst>
          </p:cNvPr>
          <p:cNvSpPr/>
          <p:nvPr/>
        </p:nvSpPr>
        <p:spPr>
          <a:xfrm>
            <a:off x="4676973" y="2262819"/>
            <a:ext cx="3483039"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cxnSp>
        <p:nvCxnSpPr>
          <p:cNvPr id="12" name="出自【趣你的PPT】(微信:qunideppt)：最优质的PPT资源库">
            <a:extLst>
              <a:ext uri="{FF2B5EF4-FFF2-40B4-BE49-F238E27FC236}">
                <a16:creationId xmlns:a16="http://schemas.microsoft.com/office/drawing/2014/main" id="{F48126AE-3C68-4BCC-8F8C-C745FC59904E}"/>
              </a:ext>
            </a:extLst>
          </p:cNvPr>
          <p:cNvCxnSpPr/>
          <p:nvPr/>
        </p:nvCxnSpPr>
        <p:spPr>
          <a:xfrm flipH="1">
            <a:off x="4435701" y="3303500"/>
            <a:ext cx="78449" cy="373026"/>
          </a:xfrm>
          <a:prstGeom prst="line">
            <a:avLst/>
          </a:prstGeom>
          <a:ln>
            <a:solidFill>
              <a:srgbClr val="D6BB00"/>
            </a:solidFill>
          </a:ln>
        </p:spPr>
        <p:style>
          <a:lnRef idx="1">
            <a:schemeClr val="accent1"/>
          </a:lnRef>
          <a:fillRef idx="0">
            <a:schemeClr val="accent1"/>
          </a:fillRef>
          <a:effectRef idx="0">
            <a:schemeClr val="accent1"/>
          </a:effectRef>
          <a:fontRef idx="minor">
            <a:schemeClr val="tx1"/>
          </a:fontRef>
        </p:style>
      </p:cxnSp>
      <p:cxnSp>
        <p:nvCxnSpPr>
          <p:cNvPr id="13" name="出自【趣你的PPT】(微信:qunideppt)：最优质的PPT资源库">
            <a:extLst>
              <a:ext uri="{FF2B5EF4-FFF2-40B4-BE49-F238E27FC236}">
                <a16:creationId xmlns:a16="http://schemas.microsoft.com/office/drawing/2014/main" id="{9C4E0F88-62AD-41C7-8661-CD34F8DA64E0}"/>
              </a:ext>
            </a:extLst>
          </p:cNvPr>
          <p:cNvCxnSpPr/>
          <p:nvPr/>
        </p:nvCxnSpPr>
        <p:spPr>
          <a:xfrm flipH="1">
            <a:off x="4435701" y="4223639"/>
            <a:ext cx="78449" cy="373026"/>
          </a:xfrm>
          <a:prstGeom prst="line">
            <a:avLst/>
          </a:prstGeom>
          <a:ln>
            <a:solidFill>
              <a:srgbClr val="9DA71D"/>
            </a:solidFill>
          </a:ln>
        </p:spPr>
        <p:style>
          <a:lnRef idx="1">
            <a:schemeClr val="accent1"/>
          </a:lnRef>
          <a:fillRef idx="0">
            <a:schemeClr val="accent1"/>
          </a:fillRef>
          <a:effectRef idx="0">
            <a:schemeClr val="accent1"/>
          </a:effectRef>
          <a:fontRef idx="minor">
            <a:schemeClr val="tx1"/>
          </a:fontRef>
        </p:style>
      </p:cxnSp>
      <p:cxnSp>
        <p:nvCxnSpPr>
          <p:cNvPr id="14" name="出自【趣你的PPT】(微信:qunideppt)：最优质的PPT资源库">
            <a:extLst>
              <a:ext uri="{FF2B5EF4-FFF2-40B4-BE49-F238E27FC236}">
                <a16:creationId xmlns:a16="http://schemas.microsoft.com/office/drawing/2014/main" id="{AD08F126-EEA7-4076-AA89-97464B416E41}"/>
              </a:ext>
            </a:extLst>
          </p:cNvPr>
          <p:cNvCxnSpPr/>
          <p:nvPr/>
        </p:nvCxnSpPr>
        <p:spPr>
          <a:xfrm flipH="1">
            <a:off x="4435701" y="5203054"/>
            <a:ext cx="78449" cy="373026"/>
          </a:xfrm>
          <a:prstGeom prst="line">
            <a:avLst/>
          </a:prstGeom>
          <a:ln>
            <a:solidFill>
              <a:srgbClr val="D6BB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9AB718B-B58B-48E4-9DA8-E996120692E3}"/>
              </a:ext>
            </a:extLst>
          </p:cNvPr>
          <p:cNvSpPr/>
          <p:nvPr/>
        </p:nvSpPr>
        <p:spPr>
          <a:xfrm>
            <a:off x="4676973" y="3185314"/>
            <a:ext cx="3483039"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sp>
        <p:nvSpPr>
          <p:cNvPr id="16" name="矩形 15">
            <a:extLst>
              <a:ext uri="{FF2B5EF4-FFF2-40B4-BE49-F238E27FC236}">
                <a16:creationId xmlns:a16="http://schemas.microsoft.com/office/drawing/2014/main" id="{B2E4B483-B7A4-49D4-BE4F-A27111B23AF1}"/>
              </a:ext>
            </a:extLst>
          </p:cNvPr>
          <p:cNvSpPr/>
          <p:nvPr/>
        </p:nvSpPr>
        <p:spPr>
          <a:xfrm>
            <a:off x="4676973" y="4096198"/>
            <a:ext cx="3483039"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sp>
        <p:nvSpPr>
          <p:cNvPr id="17" name="矩形 16">
            <a:extLst>
              <a:ext uri="{FF2B5EF4-FFF2-40B4-BE49-F238E27FC236}">
                <a16:creationId xmlns:a16="http://schemas.microsoft.com/office/drawing/2014/main" id="{428AEC9A-B873-470F-B1B8-FE1D92F0AB08}"/>
              </a:ext>
            </a:extLst>
          </p:cNvPr>
          <p:cNvSpPr/>
          <p:nvPr/>
        </p:nvSpPr>
        <p:spPr>
          <a:xfrm>
            <a:off x="4676973" y="5053325"/>
            <a:ext cx="3483039" cy="6093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400" dirty="0">
                <a:solidFill>
                  <a:srgbClr val="998564"/>
                </a:solidFill>
                <a:latin typeface="微软雅黑" panose="020B0503020204020204" pitchFamily="34" charset="-122"/>
                <a:ea typeface="微软雅黑" panose="020B0503020204020204" pitchFamily="34" charset="-122"/>
              </a:rPr>
              <a:t>单击此处添加文本，本模版所有图形线条及其相应素材均可自由编辑</a:t>
            </a:r>
          </a:p>
        </p:txBody>
      </p:sp>
      <p:pic>
        <p:nvPicPr>
          <p:cNvPr id="21" name="图片 20">
            <a:extLst>
              <a:ext uri="{FF2B5EF4-FFF2-40B4-BE49-F238E27FC236}">
                <a16:creationId xmlns:a16="http://schemas.microsoft.com/office/drawing/2014/main" id="{6F7C7BA5-C1C6-4F33-B746-611553AE3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9490" y="-700975"/>
            <a:ext cx="11362004" cy="6363698"/>
          </a:xfrm>
          <a:prstGeom prst="rect">
            <a:avLst/>
          </a:prstGeom>
        </p:spPr>
      </p:pic>
      <p:pic>
        <p:nvPicPr>
          <p:cNvPr id="22" name="图片 21">
            <a:extLst>
              <a:ext uri="{FF2B5EF4-FFF2-40B4-BE49-F238E27FC236}">
                <a16:creationId xmlns:a16="http://schemas.microsoft.com/office/drawing/2014/main" id="{FC653BC2-DC0F-48C7-8AB2-E636F9E977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6014" y="-2073958"/>
            <a:ext cx="11362004" cy="6363698"/>
          </a:xfrm>
          <a:prstGeom prst="rect">
            <a:avLst/>
          </a:prstGeom>
        </p:spPr>
      </p:pic>
    </p:spTree>
    <p:custDataLst>
      <p:tags r:id="rId1"/>
    </p:custDataLst>
    <p:extLst>
      <p:ext uri="{BB962C8B-B14F-4D97-AF65-F5344CB8AC3E}">
        <p14:creationId xmlns:p14="http://schemas.microsoft.com/office/powerpoint/2010/main" val="4107420099"/>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500"/>
                                        <p:tgtEl>
                                          <p:spTgt spid="6"/>
                                        </p:tgtEl>
                                      </p:cBhvr>
                                    </p:animEffect>
                                  </p:childTnLst>
                                </p:cTn>
                              </p:par>
                            </p:childTnLst>
                          </p:cTn>
                        </p:par>
                        <p:par>
                          <p:cTn id="8" fill="hold">
                            <p:stCondLst>
                              <p:cond delay="500"/>
                            </p:stCondLst>
                            <p:childTnLst>
                              <p:par>
                                <p:cTn id="9" presetID="21" presetClass="entr" presetSubtype="3"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3)">
                                      <p:cBhvr>
                                        <p:cTn id="11" dur="500"/>
                                        <p:tgtEl>
                                          <p:spTgt spid="7"/>
                                        </p:tgtEl>
                                      </p:cBhvr>
                                    </p:animEffect>
                                  </p:childTnLst>
                                </p:cTn>
                              </p:par>
                            </p:childTnLst>
                          </p:cTn>
                        </p:par>
                        <p:par>
                          <p:cTn id="12" fill="hold">
                            <p:stCondLst>
                              <p:cond delay="1000"/>
                            </p:stCondLst>
                            <p:childTnLst>
                              <p:par>
                                <p:cTn id="13" presetID="21" presetClass="entr" presetSubtype="3"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3)">
                                      <p:cBhvr>
                                        <p:cTn id="15" dur="500"/>
                                        <p:tgtEl>
                                          <p:spTgt spid="8"/>
                                        </p:tgtEl>
                                      </p:cBhvr>
                                    </p:animEffect>
                                  </p:childTnLst>
                                </p:cTn>
                              </p:par>
                            </p:childTnLst>
                          </p:cTn>
                        </p:par>
                        <p:par>
                          <p:cTn id="16" fill="hold">
                            <p:stCondLst>
                              <p:cond delay="1500"/>
                            </p:stCondLst>
                            <p:childTnLst>
                              <p:par>
                                <p:cTn id="17" presetID="21" presetClass="entr" presetSubtype="3"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3)">
                                      <p:cBhvr>
                                        <p:cTn id="19" dur="500"/>
                                        <p:tgtEl>
                                          <p:spTgt spid="9"/>
                                        </p:tgtEl>
                                      </p:cBhvr>
                                    </p:animEffect>
                                  </p:childTnLst>
                                </p:cTn>
                              </p:par>
                            </p:childTnLst>
                          </p:cTn>
                        </p:par>
                        <p:par>
                          <p:cTn id="20" fill="hold">
                            <p:stCondLst>
                              <p:cond delay="2000"/>
                            </p:stCondLst>
                            <p:childTnLst>
                              <p:par>
                                <p:cTn id="21" presetID="21" presetClass="entr" presetSubtype="3"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3)">
                                      <p:cBhvr>
                                        <p:cTn id="23" dur="500"/>
                                        <p:tgtEl>
                                          <p:spTgt spid="10"/>
                                        </p:tgtEl>
                                      </p:cBhvr>
                                    </p:animEffect>
                                  </p:childTnLst>
                                </p:cTn>
                              </p:par>
                            </p:childTnLst>
                          </p:cTn>
                        </p:par>
                        <p:par>
                          <p:cTn id="24" fill="hold">
                            <p:stCondLst>
                              <p:cond delay="2500"/>
                            </p:stCondLst>
                            <p:childTnLst>
                              <p:par>
                                <p:cTn id="25" presetID="21" presetClass="entr" presetSubtype="3"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3)">
                                      <p:cBhvr>
                                        <p:cTn id="27" dur="500"/>
                                        <p:tgtEl>
                                          <p:spTgt spid="11"/>
                                        </p:tgtEl>
                                      </p:cBhvr>
                                    </p:animEffect>
                                  </p:childTnLst>
                                </p:cTn>
                              </p:par>
                            </p:childTnLst>
                          </p:cTn>
                        </p:par>
                        <p:par>
                          <p:cTn id="28" fill="hold">
                            <p:stCondLst>
                              <p:cond delay="3000"/>
                            </p:stCondLst>
                            <p:childTnLst>
                              <p:par>
                                <p:cTn id="29" presetID="21" presetClass="entr" presetSubtype="3"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3)">
                                      <p:cBhvr>
                                        <p:cTn id="31" dur="500"/>
                                        <p:tgtEl>
                                          <p:spTgt spid="12"/>
                                        </p:tgtEl>
                                      </p:cBhvr>
                                    </p:animEffect>
                                  </p:childTnLst>
                                </p:cTn>
                              </p:par>
                            </p:childTnLst>
                          </p:cTn>
                        </p:par>
                        <p:par>
                          <p:cTn id="32" fill="hold">
                            <p:stCondLst>
                              <p:cond delay="3500"/>
                            </p:stCondLst>
                            <p:childTnLst>
                              <p:par>
                                <p:cTn id="33" presetID="21" presetClass="entr" presetSubtype="3"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3)">
                                      <p:cBhvr>
                                        <p:cTn id="35" dur="500"/>
                                        <p:tgtEl>
                                          <p:spTgt spid="13"/>
                                        </p:tgtEl>
                                      </p:cBhvr>
                                    </p:animEffect>
                                  </p:childTnLst>
                                </p:cTn>
                              </p:par>
                            </p:childTnLst>
                          </p:cTn>
                        </p:par>
                        <p:par>
                          <p:cTn id="36" fill="hold">
                            <p:stCondLst>
                              <p:cond delay="4000"/>
                            </p:stCondLst>
                            <p:childTnLst>
                              <p:par>
                                <p:cTn id="37" presetID="21" presetClass="entr" presetSubtype="3"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heel(3)">
                                      <p:cBhvr>
                                        <p:cTn id="39" dur="500"/>
                                        <p:tgtEl>
                                          <p:spTgt spid="14"/>
                                        </p:tgtEl>
                                      </p:cBhvr>
                                    </p:animEffect>
                                  </p:childTnLst>
                                </p:cTn>
                              </p:par>
                            </p:childTnLst>
                          </p:cTn>
                        </p:par>
                        <p:par>
                          <p:cTn id="40" fill="hold">
                            <p:stCondLst>
                              <p:cond delay="4500"/>
                            </p:stCondLst>
                            <p:childTnLst>
                              <p:par>
                                <p:cTn id="41" presetID="21" presetClass="entr" presetSubtype="3"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3)">
                                      <p:cBhvr>
                                        <p:cTn id="43" dur="500"/>
                                        <p:tgtEl>
                                          <p:spTgt spid="15"/>
                                        </p:tgtEl>
                                      </p:cBhvr>
                                    </p:animEffect>
                                  </p:childTnLst>
                                </p:cTn>
                              </p:par>
                            </p:childTnLst>
                          </p:cTn>
                        </p:par>
                        <p:par>
                          <p:cTn id="44" fill="hold">
                            <p:stCondLst>
                              <p:cond delay="5000"/>
                            </p:stCondLst>
                            <p:childTnLst>
                              <p:par>
                                <p:cTn id="45" presetID="21" presetClass="entr" presetSubtype="3"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3)">
                                      <p:cBhvr>
                                        <p:cTn id="47" dur="500"/>
                                        <p:tgtEl>
                                          <p:spTgt spid="16"/>
                                        </p:tgtEl>
                                      </p:cBhvr>
                                    </p:animEffect>
                                  </p:childTnLst>
                                </p:cTn>
                              </p:par>
                            </p:childTnLst>
                          </p:cTn>
                        </p:par>
                        <p:par>
                          <p:cTn id="48" fill="hold">
                            <p:stCondLst>
                              <p:cond delay="5500"/>
                            </p:stCondLst>
                            <p:childTnLst>
                              <p:par>
                                <p:cTn id="49" presetID="21" presetClass="entr" presetSubtype="3"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3)">
                                      <p:cBhvr>
                                        <p:cTn id="51" dur="500"/>
                                        <p:tgtEl>
                                          <p:spTgt spid="17"/>
                                        </p:tgtEl>
                                      </p:cBhvr>
                                    </p:animEffect>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971000-B935-4075-B4D2-BA7210AF449C}"/>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8DCF0107-6032-4735-8D2D-CEA7F8748921}"/>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E5CE9FF7-033C-45BC-B862-5BB4439CAD9E}"/>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5E322F32-ECFE-4DD4-ACD1-9EE8CB75B911}"/>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输入标题文本</a:t>
            </a:r>
          </a:p>
        </p:txBody>
      </p:sp>
      <p:sp>
        <p:nvSpPr>
          <p:cNvPr id="6" name="Pie 40">
            <a:extLst>
              <a:ext uri="{FF2B5EF4-FFF2-40B4-BE49-F238E27FC236}">
                <a16:creationId xmlns:a16="http://schemas.microsoft.com/office/drawing/2014/main" id="{FD7BC3B7-C21A-47F5-9F21-1A0F21544148}"/>
              </a:ext>
            </a:extLst>
          </p:cNvPr>
          <p:cNvSpPr/>
          <p:nvPr/>
        </p:nvSpPr>
        <p:spPr>
          <a:xfrm rot="8914042">
            <a:off x="4247072" y="2240705"/>
            <a:ext cx="3569744" cy="3569745"/>
          </a:xfrm>
          <a:prstGeom prst="pie">
            <a:avLst>
              <a:gd name="adj1" fmla="val 15222489"/>
              <a:gd name="adj2" fmla="val 18830013"/>
            </a:avLst>
          </a:prstGeom>
          <a:solidFill>
            <a:srgbClr val="D6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7" name="Pie 41">
            <a:extLst>
              <a:ext uri="{FF2B5EF4-FFF2-40B4-BE49-F238E27FC236}">
                <a16:creationId xmlns:a16="http://schemas.microsoft.com/office/drawing/2014/main" id="{CECD623F-B19B-4A03-A477-FEFF59BB14AE}"/>
              </a:ext>
            </a:extLst>
          </p:cNvPr>
          <p:cNvSpPr/>
          <p:nvPr/>
        </p:nvSpPr>
        <p:spPr>
          <a:xfrm rot="7068217">
            <a:off x="4184728" y="2178363"/>
            <a:ext cx="3694439" cy="3694438"/>
          </a:xfrm>
          <a:prstGeom prst="pie">
            <a:avLst>
              <a:gd name="adj1" fmla="val 12733401"/>
              <a:gd name="adj2" fmla="val 17056358"/>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8" name="Pie 34">
            <a:extLst>
              <a:ext uri="{FF2B5EF4-FFF2-40B4-BE49-F238E27FC236}">
                <a16:creationId xmlns:a16="http://schemas.microsoft.com/office/drawing/2014/main" id="{F6D8B7BF-D2A2-43DC-806D-7677BEB002A3}"/>
              </a:ext>
            </a:extLst>
          </p:cNvPr>
          <p:cNvSpPr/>
          <p:nvPr/>
        </p:nvSpPr>
        <p:spPr>
          <a:xfrm rot="844949">
            <a:off x="4184727" y="2178363"/>
            <a:ext cx="3694438" cy="3694439"/>
          </a:xfrm>
          <a:prstGeom prst="pie">
            <a:avLst>
              <a:gd name="adj1" fmla="val 12733401"/>
              <a:gd name="adj2" fmla="val 14956900"/>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9" name="Pie 2">
            <a:extLst>
              <a:ext uri="{FF2B5EF4-FFF2-40B4-BE49-F238E27FC236}">
                <a16:creationId xmlns:a16="http://schemas.microsoft.com/office/drawing/2014/main" id="{6756AA4F-C03B-4018-BBE9-7801723D1D02}"/>
              </a:ext>
            </a:extLst>
          </p:cNvPr>
          <p:cNvSpPr/>
          <p:nvPr/>
        </p:nvSpPr>
        <p:spPr>
          <a:xfrm rot="15511851">
            <a:off x="4092484" y="2074954"/>
            <a:ext cx="3919640" cy="3919638"/>
          </a:xfrm>
          <a:prstGeom prst="pie">
            <a:avLst>
              <a:gd name="adj1" fmla="val 12277382"/>
              <a:gd name="adj2" fmla="val 16200000"/>
            </a:avLst>
          </a:prstGeom>
          <a:solidFill>
            <a:srgbClr val="9DA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23" name="Pie 42">
            <a:extLst>
              <a:ext uri="{FF2B5EF4-FFF2-40B4-BE49-F238E27FC236}">
                <a16:creationId xmlns:a16="http://schemas.microsoft.com/office/drawing/2014/main" id="{FA5FBB74-E90E-4B6C-80A3-A1D17E995A2D}"/>
              </a:ext>
            </a:extLst>
          </p:cNvPr>
          <p:cNvSpPr/>
          <p:nvPr/>
        </p:nvSpPr>
        <p:spPr>
          <a:xfrm rot="3073490">
            <a:off x="4567076" y="2560712"/>
            <a:ext cx="2929742" cy="2929740"/>
          </a:xfrm>
          <a:prstGeom prst="pie">
            <a:avLst>
              <a:gd name="adj1" fmla="val 12697147"/>
              <a:gd name="adj2" fmla="val 16737659"/>
            </a:avLst>
          </a:prstGeom>
          <a:solidFill>
            <a:srgbClr val="D6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24" name="Group 12">
            <a:extLst>
              <a:ext uri="{FF2B5EF4-FFF2-40B4-BE49-F238E27FC236}">
                <a16:creationId xmlns:a16="http://schemas.microsoft.com/office/drawing/2014/main" id="{0AD7C804-7BEA-4E5A-938C-2A1A5F3A671F}"/>
              </a:ext>
            </a:extLst>
          </p:cNvPr>
          <p:cNvGrpSpPr/>
          <p:nvPr/>
        </p:nvGrpSpPr>
        <p:grpSpPr>
          <a:xfrm>
            <a:off x="5502585" y="3510772"/>
            <a:ext cx="1058718" cy="1058718"/>
            <a:chOff x="5438140" y="3189478"/>
            <a:chExt cx="1254760" cy="1254760"/>
          </a:xfrm>
        </p:grpSpPr>
        <p:sp>
          <p:nvSpPr>
            <p:cNvPr id="62" name="Oval 10">
              <a:extLst>
                <a:ext uri="{FF2B5EF4-FFF2-40B4-BE49-F238E27FC236}">
                  <a16:creationId xmlns:a16="http://schemas.microsoft.com/office/drawing/2014/main" id="{F32354D4-3FA9-4BDD-A9CD-E5FE3AE4582C}"/>
                </a:ext>
              </a:extLst>
            </p:cNvPr>
            <p:cNvSpPr/>
            <p:nvPr/>
          </p:nvSpPr>
          <p:spPr>
            <a:xfrm>
              <a:off x="5438140" y="3189478"/>
              <a:ext cx="1254760" cy="1254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Freeform 116">
              <a:extLst>
                <a:ext uri="{FF2B5EF4-FFF2-40B4-BE49-F238E27FC236}">
                  <a16:creationId xmlns:a16="http://schemas.microsoft.com/office/drawing/2014/main" id="{271A3167-ADBE-4291-B5DA-8E5A58E50609}"/>
                </a:ext>
              </a:extLst>
            </p:cNvPr>
            <p:cNvSpPr>
              <a:spLocks noEditPoints="1"/>
            </p:cNvSpPr>
            <p:nvPr/>
          </p:nvSpPr>
          <p:spPr bwMode="auto">
            <a:xfrm>
              <a:off x="5835332" y="3677052"/>
              <a:ext cx="460375" cy="342900"/>
            </a:xfrm>
            <a:custGeom>
              <a:avLst/>
              <a:gdLst>
                <a:gd name="T0" fmla="*/ 189 w 581"/>
                <a:gd name="T1" fmla="*/ 16 h 432"/>
                <a:gd name="T2" fmla="*/ 68 w 581"/>
                <a:gd name="T3" fmla="*/ 0 h 432"/>
                <a:gd name="T4" fmla="*/ 41 w 581"/>
                <a:gd name="T5" fmla="*/ 27 h 432"/>
                <a:gd name="T6" fmla="*/ 24 w 581"/>
                <a:gd name="T7" fmla="*/ 64 h 432"/>
                <a:gd name="T8" fmla="*/ 0 w 581"/>
                <a:gd name="T9" fmla="*/ 108 h 432"/>
                <a:gd name="T10" fmla="*/ 17 w 581"/>
                <a:gd name="T11" fmla="*/ 417 h 432"/>
                <a:gd name="T12" fmla="*/ 527 w 581"/>
                <a:gd name="T13" fmla="*/ 432 h 432"/>
                <a:gd name="T14" fmla="*/ 577 w 581"/>
                <a:gd name="T15" fmla="*/ 400 h 432"/>
                <a:gd name="T16" fmla="*/ 575 w 581"/>
                <a:gd name="T17" fmla="*/ 88 h 432"/>
                <a:gd name="T18" fmla="*/ 526 w 581"/>
                <a:gd name="T19" fmla="*/ 55 h 432"/>
                <a:gd name="T20" fmla="*/ 164 w 581"/>
                <a:gd name="T21" fmla="*/ 25 h 432"/>
                <a:gd name="T22" fmla="*/ 165 w 581"/>
                <a:gd name="T23" fmla="*/ 55 h 432"/>
                <a:gd name="T24" fmla="*/ 66 w 581"/>
                <a:gd name="T25" fmla="*/ 27 h 432"/>
                <a:gd name="T26" fmla="*/ 551 w 581"/>
                <a:gd name="T27" fmla="*/ 97 h 432"/>
                <a:gd name="T28" fmla="*/ 413 w 581"/>
                <a:gd name="T29" fmla="*/ 224 h 432"/>
                <a:gd name="T30" fmla="*/ 336 w 581"/>
                <a:gd name="T31" fmla="*/ 132 h 432"/>
                <a:gd name="T32" fmla="*/ 268 w 581"/>
                <a:gd name="T33" fmla="*/ 125 h 432"/>
                <a:gd name="T34" fmla="*/ 173 w 581"/>
                <a:gd name="T35" fmla="*/ 211 h 432"/>
                <a:gd name="T36" fmla="*/ 28 w 581"/>
                <a:gd name="T37" fmla="*/ 97 h 432"/>
                <a:gd name="T38" fmla="*/ 390 w 581"/>
                <a:gd name="T39" fmla="*/ 248 h 432"/>
                <a:gd name="T40" fmla="*/ 346 w 581"/>
                <a:gd name="T41" fmla="*/ 329 h 432"/>
                <a:gd name="T42" fmla="*/ 254 w 581"/>
                <a:gd name="T43" fmla="*/ 338 h 432"/>
                <a:gd name="T44" fmla="*/ 193 w 581"/>
                <a:gd name="T45" fmla="*/ 248 h 432"/>
                <a:gd name="T46" fmla="*/ 237 w 581"/>
                <a:gd name="T47" fmla="*/ 167 h 432"/>
                <a:gd name="T48" fmla="*/ 329 w 581"/>
                <a:gd name="T49" fmla="*/ 158 h 432"/>
                <a:gd name="T50" fmla="*/ 390 w 581"/>
                <a:gd name="T51" fmla="*/ 248 h 432"/>
                <a:gd name="T52" fmla="*/ 35 w 581"/>
                <a:gd name="T53" fmla="*/ 398 h 432"/>
                <a:gd name="T54" fmla="*/ 167 w 581"/>
                <a:gd name="T55" fmla="*/ 261 h 432"/>
                <a:gd name="T56" fmla="*/ 224 w 581"/>
                <a:gd name="T57" fmla="*/ 353 h 432"/>
                <a:gd name="T58" fmla="*/ 303 w 581"/>
                <a:gd name="T59" fmla="*/ 371 h 432"/>
                <a:gd name="T60" fmla="*/ 401 w 581"/>
                <a:gd name="T61" fmla="*/ 305 h 432"/>
                <a:gd name="T62" fmla="*/ 553 w 581"/>
                <a:gd name="T63" fmla="*/ 378 h 432"/>
                <a:gd name="T64" fmla="*/ 526 w 581"/>
                <a:gd name="T65" fmla="*/ 406 h 432"/>
                <a:gd name="T66" fmla="*/ 257 w 581"/>
                <a:gd name="T67" fmla="*/ 196 h 432"/>
                <a:gd name="T68" fmla="*/ 230 w 581"/>
                <a:gd name="T69" fmla="*/ 248 h 432"/>
                <a:gd name="T70" fmla="*/ 267 w 581"/>
                <a:gd name="T71" fmla="*/ 305 h 432"/>
                <a:gd name="T72" fmla="*/ 325 w 581"/>
                <a:gd name="T73" fmla="*/ 299 h 432"/>
                <a:gd name="T74" fmla="*/ 353 w 581"/>
                <a:gd name="T75" fmla="*/ 248 h 432"/>
                <a:gd name="T76" fmla="*/ 316 w 581"/>
                <a:gd name="T77" fmla="*/ 189 h 432"/>
                <a:gd name="T78" fmla="*/ 283 w 581"/>
                <a:gd name="T79" fmla="*/ 285 h 432"/>
                <a:gd name="T80" fmla="*/ 255 w 581"/>
                <a:gd name="T81" fmla="*/ 255 h 432"/>
                <a:gd name="T82" fmla="*/ 265 w 581"/>
                <a:gd name="T83" fmla="*/ 222 h 432"/>
                <a:gd name="T84" fmla="*/ 300 w 581"/>
                <a:gd name="T85" fmla="*/ 213 h 432"/>
                <a:gd name="T86" fmla="*/ 327 w 581"/>
                <a:gd name="T87" fmla="*/ 240 h 432"/>
                <a:gd name="T88" fmla="*/ 316 w 581"/>
                <a:gd name="T89" fmla="*/ 274 h 432"/>
                <a:gd name="T90" fmla="*/ 491 w 581"/>
                <a:gd name="T91" fmla="*/ 130 h 432"/>
                <a:gd name="T92" fmla="*/ 505 w 581"/>
                <a:gd name="T93" fmla="*/ 117 h 432"/>
                <a:gd name="T94" fmla="*/ 518 w 581"/>
                <a:gd name="T95" fmla="*/ 136 h 432"/>
                <a:gd name="T96" fmla="*/ 496 w 581"/>
                <a:gd name="T97" fmla="*/ 141 h 432"/>
                <a:gd name="T98" fmla="*/ 441 w 581"/>
                <a:gd name="T99" fmla="*/ 125 h 432"/>
                <a:gd name="T100" fmla="*/ 463 w 581"/>
                <a:gd name="T101" fmla="*/ 121 h 432"/>
                <a:gd name="T102" fmla="*/ 459 w 581"/>
                <a:gd name="T103" fmla="*/ 143 h 432"/>
                <a:gd name="T104" fmla="*/ 439 w 581"/>
                <a:gd name="T105" fmla="*/ 13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1" h="432">
                  <a:moveTo>
                    <a:pt x="526" y="55"/>
                  </a:moveTo>
                  <a:lnTo>
                    <a:pt x="193" y="55"/>
                  </a:lnTo>
                  <a:lnTo>
                    <a:pt x="193" y="27"/>
                  </a:lnTo>
                  <a:lnTo>
                    <a:pt x="193" y="27"/>
                  </a:lnTo>
                  <a:lnTo>
                    <a:pt x="191" y="22"/>
                  </a:lnTo>
                  <a:lnTo>
                    <a:pt x="189" y="16"/>
                  </a:lnTo>
                  <a:lnTo>
                    <a:pt x="184" y="7"/>
                  </a:lnTo>
                  <a:lnTo>
                    <a:pt x="175" y="2"/>
                  </a:lnTo>
                  <a:lnTo>
                    <a:pt x="169" y="0"/>
                  </a:lnTo>
                  <a:lnTo>
                    <a:pt x="164" y="0"/>
                  </a:lnTo>
                  <a:lnTo>
                    <a:pt x="68" y="0"/>
                  </a:lnTo>
                  <a:lnTo>
                    <a:pt x="68" y="0"/>
                  </a:lnTo>
                  <a:lnTo>
                    <a:pt x="63" y="0"/>
                  </a:lnTo>
                  <a:lnTo>
                    <a:pt x="57" y="2"/>
                  </a:lnTo>
                  <a:lnTo>
                    <a:pt x="48" y="7"/>
                  </a:lnTo>
                  <a:lnTo>
                    <a:pt x="42" y="16"/>
                  </a:lnTo>
                  <a:lnTo>
                    <a:pt x="41" y="22"/>
                  </a:lnTo>
                  <a:lnTo>
                    <a:pt x="41" y="27"/>
                  </a:lnTo>
                  <a:lnTo>
                    <a:pt x="41" y="53"/>
                  </a:lnTo>
                  <a:lnTo>
                    <a:pt x="41" y="53"/>
                  </a:lnTo>
                  <a:lnTo>
                    <a:pt x="41" y="57"/>
                  </a:lnTo>
                  <a:lnTo>
                    <a:pt x="41" y="57"/>
                  </a:lnTo>
                  <a:lnTo>
                    <a:pt x="33" y="60"/>
                  </a:lnTo>
                  <a:lnTo>
                    <a:pt x="24" y="64"/>
                  </a:lnTo>
                  <a:lnTo>
                    <a:pt x="18" y="70"/>
                  </a:lnTo>
                  <a:lnTo>
                    <a:pt x="11" y="75"/>
                  </a:lnTo>
                  <a:lnTo>
                    <a:pt x="7" y="82"/>
                  </a:lnTo>
                  <a:lnTo>
                    <a:pt x="4" y="92"/>
                  </a:lnTo>
                  <a:lnTo>
                    <a:pt x="0" y="99"/>
                  </a:lnTo>
                  <a:lnTo>
                    <a:pt x="0" y="108"/>
                  </a:lnTo>
                  <a:lnTo>
                    <a:pt x="0" y="378"/>
                  </a:lnTo>
                  <a:lnTo>
                    <a:pt x="0" y="378"/>
                  </a:lnTo>
                  <a:lnTo>
                    <a:pt x="2" y="389"/>
                  </a:lnTo>
                  <a:lnTo>
                    <a:pt x="4" y="400"/>
                  </a:lnTo>
                  <a:lnTo>
                    <a:pt x="9" y="410"/>
                  </a:lnTo>
                  <a:lnTo>
                    <a:pt x="17" y="417"/>
                  </a:lnTo>
                  <a:lnTo>
                    <a:pt x="24" y="424"/>
                  </a:lnTo>
                  <a:lnTo>
                    <a:pt x="33" y="428"/>
                  </a:lnTo>
                  <a:lnTo>
                    <a:pt x="42" y="432"/>
                  </a:lnTo>
                  <a:lnTo>
                    <a:pt x="53" y="432"/>
                  </a:lnTo>
                  <a:lnTo>
                    <a:pt x="527" y="432"/>
                  </a:lnTo>
                  <a:lnTo>
                    <a:pt x="527" y="432"/>
                  </a:lnTo>
                  <a:lnTo>
                    <a:pt x="538" y="432"/>
                  </a:lnTo>
                  <a:lnTo>
                    <a:pt x="548" y="428"/>
                  </a:lnTo>
                  <a:lnTo>
                    <a:pt x="557" y="424"/>
                  </a:lnTo>
                  <a:lnTo>
                    <a:pt x="564" y="417"/>
                  </a:lnTo>
                  <a:lnTo>
                    <a:pt x="572" y="410"/>
                  </a:lnTo>
                  <a:lnTo>
                    <a:pt x="577" y="400"/>
                  </a:lnTo>
                  <a:lnTo>
                    <a:pt x="579" y="389"/>
                  </a:lnTo>
                  <a:lnTo>
                    <a:pt x="581" y="378"/>
                  </a:lnTo>
                  <a:lnTo>
                    <a:pt x="581" y="108"/>
                  </a:lnTo>
                  <a:lnTo>
                    <a:pt x="581" y="108"/>
                  </a:lnTo>
                  <a:lnTo>
                    <a:pt x="579" y="97"/>
                  </a:lnTo>
                  <a:lnTo>
                    <a:pt x="575" y="88"/>
                  </a:lnTo>
                  <a:lnTo>
                    <a:pt x="572" y="79"/>
                  </a:lnTo>
                  <a:lnTo>
                    <a:pt x="564" y="71"/>
                  </a:lnTo>
                  <a:lnTo>
                    <a:pt x="557" y="64"/>
                  </a:lnTo>
                  <a:lnTo>
                    <a:pt x="548" y="60"/>
                  </a:lnTo>
                  <a:lnTo>
                    <a:pt x="537" y="57"/>
                  </a:lnTo>
                  <a:lnTo>
                    <a:pt x="526" y="55"/>
                  </a:lnTo>
                  <a:lnTo>
                    <a:pt x="526" y="55"/>
                  </a:lnTo>
                  <a:close/>
                  <a:moveTo>
                    <a:pt x="66" y="27"/>
                  </a:moveTo>
                  <a:lnTo>
                    <a:pt x="66" y="27"/>
                  </a:lnTo>
                  <a:lnTo>
                    <a:pt x="66" y="25"/>
                  </a:lnTo>
                  <a:lnTo>
                    <a:pt x="68" y="25"/>
                  </a:lnTo>
                  <a:lnTo>
                    <a:pt x="164" y="25"/>
                  </a:lnTo>
                  <a:lnTo>
                    <a:pt x="164" y="25"/>
                  </a:lnTo>
                  <a:lnTo>
                    <a:pt x="165" y="25"/>
                  </a:lnTo>
                  <a:lnTo>
                    <a:pt x="167" y="27"/>
                  </a:lnTo>
                  <a:lnTo>
                    <a:pt x="167" y="53"/>
                  </a:lnTo>
                  <a:lnTo>
                    <a:pt x="167" y="53"/>
                  </a:lnTo>
                  <a:lnTo>
                    <a:pt x="165" y="55"/>
                  </a:lnTo>
                  <a:lnTo>
                    <a:pt x="164" y="55"/>
                  </a:lnTo>
                  <a:lnTo>
                    <a:pt x="68" y="55"/>
                  </a:lnTo>
                  <a:lnTo>
                    <a:pt x="68" y="55"/>
                  </a:lnTo>
                  <a:lnTo>
                    <a:pt x="66" y="55"/>
                  </a:lnTo>
                  <a:lnTo>
                    <a:pt x="66" y="53"/>
                  </a:lnTo>
                  <a:lnTo>
                    <a:pt x="66" y="27"/>
                  </a:lnTo>
                  <a:close/>
                  <a:moveTo>
                    <a:pt x="53" y="81"/>
                  </a:moveTo>
                  <a:lnTo>
                    <a:pt x="527" y="81"/>
                  </a:lnTo>
                  <a:lnTo>
                    <a:pt x="527" y="81"/>
                  </a:lnTo>
                  <a:lnTo>
                    <a:pt x="537" y="82"/>
                  </a:lnTo>
                  <a:lnTo>
                    <a:pt x="546" y="90"/>
                  </a:lnTo>
                  <a:lnTo>
                    <a:pt x="551" y="97"/>
                  </a:lnTo>
                  <a:lnTo>
                    <a:pt x="553" y="103"/>
                  </a:lnTo>
                  <a:lnTo>
                    <a:pt x="555" y="108"/>
                  </a:lnTo>
                  <a:lnTo>
                    <a:pt x="555" y="235"/>
                  </a:lnTo>
                  <a:lnTo>
                    <a:pt x="415" y="235"/>
                  </a:lnTo>
                  <a:lnTo>
                    <a:pt x="415" y="235"/>
                  </a:lnTo>
                  <a:lnTo>
                    <a:pt x="413" y="224"/>
                  </a:lnTo>
                  <a:lnTo>
                    <a:pt x="410" y="211"/>
                  </a:lnTo>
                  <a:lnTo>
                    <a:pt x="402" y="191"/>
                  </a:lnTo>
                  <a:lnTo>
                    <a:pt x="390" y="172"/>
                  </a:lnTo>
                  <a:lnTo>
                    <a:pt x="375" y="156"/>
                  </a:lnTo>
                  <a:lnTo>
                    <a:pt x="357" y="141"/>
                  </a:lnTo>
                  <a:lnTo>
                    <a:pt x="336" y="132"/>
                  </a:lnTo>
                  <a:lnTo>
                    <a:pt x="314" y="125"/>
                  </a:lnTo>
                  <a:lnTo>
                    <a:pt x="303" y="123"/>
                  </a:lnTo>
                  <a:lnTo>
                    <a:pt x="290" y="123"/>
                  </a:lnTo>
                  <a:lnTo>
                    <a:pt x="290" y="123"/>
                  </a:lnTo>
                  <a:lnTo>
                    <a:pt x="279" y="123"/>
                  </a:lnTo>
                  <a:lnTo>
                    <a:pt x="268" y="125"/>
                  </a:lnTo>
                  <a:lnTo>
                    <a:pt x="246" y="132"/>
                  </a:lnTo>
                  <a:lnTo>
                    <a:pt x="226" y="141"/>
                  </a:lnTo>
                  <a:lnTo>
                    <a:pt x="208" y="156"/>
                  </a:lnTo>
                  <a:lnTo>
                    <a:pt x="193" y="172"/>
                  </a:lnTo>
                  <a:lnTo>
                    <a:pt x="180" y="191"/>
                  </a:lnTo>
                  <a:lnTo>
                    <a:pt x="173" y="211"/>
                  </a:lnTo>
                  <a:lnTo>
                    <a:pt x="169" y="224"/>
                  </a:lnTo>
                  <a:lnTo>
                    <a:pt x="167" y="235"/>
                  </a:lnTo>
                  <a:lnTo>
                    <a:pt x="26" y="235"/>
                  </a:lnTo>
                  <a:lnTo>
                    <a:pt x="26" y="108"/>
                  </a:lnTo>
                  <a:lnTo>
                    <a:pt x="26" y="108"/>
                  </a:lnTo>
                  <a:lnTo>
                    <a:pt x="28" y="97"/>
                  </a:lnTo>
                  <a:lnTo>
                    <a:pt x="33" y="90"/>
                  </a:lnTo>
                  <a:lnTo>
                    <a:pt x="42" y="82"/>
                  </a:lnTo>
                  <a:lnTo>
                    <a:pt x="48" y="82"/>
                  </a:lnTo>
                  <a:lnTo>
                    <a:pt x="53" y="81"/>
                  </a:lnTo>
                  <a:lnTo>
                    <a:pt x="53" y="81"/>
                  </a:lnTo>
                  <a:close/>
                  <a:moveTo>
                    <a:pt x="390" y="248"/>
                  </a:moveTo>
                  <a:lnTo>
                    <a:pt x="390" y="248"/>
                  </a:lnTo>
                  <a:lnTo>
                    <a:pt x="388" y="268"/>
                  </a:lnTo>
                  <a:lnTo>
                    <a:pt x="382" y="286"/>
                  </a:lnTo>
                  <a:lnTo>
                    <a:pt x="373" y="303"/>
                  </a:lnTo>
                  <a:lnTo>
                    <a:pt x="360" y="318"/>
                  </a:lnTo>
                  <a:lnTo>
                    <a:pt x="346" y="329"/>
                  </a:lnTo>
                  <a:lnTo>
                    <a:pt x="329" y="338"/>
                  </a:lnTo>
                  <a:lnTo>
                    <a:pt x="311" y="343"/>
                  </a:lnTo>
                  <a:lnTo>
                    <a:pt x="290" y="347"/>
                  </a:lnTo>
                  <a:lnTo>
                    <a:pt x="290" y="347"/>
                  </a:lnTo>
                  <a:lnTo>
                    <a:pt x="272" y="343"/>
                  </a:lnTo>
                  <a:lnTo>
                    <a:pt x="254" y="338"/>
                  </a:lnTo>
                  <a:lnTo>
                    <a:pt x="237" y="329"/>
                  </a:lnTo>
                  <a:lnTo>
                    <a:pt x="222" y="318"/>
                  </a:lnTo>
                  <a:lnTo>
                    <a:pt x="210" y="303"/>
                  </a:lnTo>
                  <a:lnTo>
                    <a:pt x="200" y="286"/>
                  </a:lnTo>
                  <a:lnTo>
                    <a:pt x="195" y="268"/>
                  </a:lnTo>
                  <a:lnTo>
                    <a:pt x="193" y="248"/>
                  </a:lnTo>
                  <a:lnTo>
                    <a:pt x="193" y="248"/>
                  </a:lnTo>
                  <a:lnTo>
                    <a:pt x="195" y="228"/>
                  </a:lnTo>
                  <a:lnTo>
                    <a:pt x="200" y="209"/>
                  </a:lnTo>
                  <a:lnTo>
                    <a:pt x="210" y="193"/>
                  </a:lnTo>
                  <a:lnTo>
                    <a:pt x="222" y="178"/>
                  </a:lnTo>
                  <a:lnTo>
                    <a:pt x="237" y="167"/>
                  </a:lnTo>
                  <a:lnTo>
                    <a:pt x="254" y="158"/>
                  </a:lnTo>
                  <a:lnTo>
                    <a:pt x="272" y="152"/>
                  </a:lnTo>
                  <a:lnTo>
                    <a:pt x="290" y="150"/>
                  </a:lnTo>
                  <a:lnTo>
                    <a:pt x="290" y="150"/>
                  </a:lnTo>
                  <a:lnTo>
                    <a:pt x="311" y="152"/>
                  </a:lnTo>
                  <a:lnTo>
                    <a:pt x="329" y="158"/>
                  </a:lnTo>
                  <a:lnTo>
                    <a:pt x="346" y="167"/>
                  </a:lnTo>
                  <a:lnTo>
                    <a:pt x="360" y="178"/>
                  </a:lnTo>
                  <a:lnTo>
                    <a:pt x="373" y="193"/>
                  </a:lnTo>
                  <a:lnTo>
                    <a:pt x="382" y="209"/>
                  </a:lnTo>
                  <a:lnTo>
                    <a:pt x="388" y="228"/>
                  </a:lnTo>
                  <a:lnTo>
                    <a:pt x="390" y="248"/>
                  </a:lnTo>
                  <a:lnTo>
                    <a:pt x="390" y="248"/>
                  </a:lnTo>
                  <a:close/>
                  <a:moveTo>
                    <a:pt x="526" y="406"/>
                  </a:moveTo>
                  <a:lnTo>
                    <a:pt x="53" y="406"/>
                  </a:lnTo>
                  <a:lnTo>
                    <a:pt x="53" y="406"/>
                  </a:lnTo>
                  <a:lnTo>
                    <a:pt x="42" y="404"/>
                  </a:lnTo>
                  <a:lnTo>
                    <a:pt x="35" y="398"/>
                  </a:lnTo>
                  <a:lnTo>
                    <a:pt x="28" y="389"/>
                  </a:lnTo>
                  <a:lnTo>
                    <a:pt x="26" y="386"/>
                  </a:lnTo>
                  <a:lnTo>
                    <a:pt x="26" y="378"/>
                  </a:lnTo>
                  <a:lnTo>
                    <a:pt x="26" y="261"/>
                  </a:lnTo>
                  <a:lnTo>
                    <a:pt x="167" y="261"/>
                  </a:lnTo>
                  <a:lnTo>
                    <a:pt x="167" y="261"/>
                  </a:lnTo>
                  <a:lnTo>
                    <a:pt x="169" y="272"/>
                  </a:lnTo>
                  <a:lnTo>
                    <a:pt x="171" y="283"/>
                  </a:lnTo>
                  <a:lnTo>
                    <a:pt x="180" y="305"/>
                  </a:lnTo>
                  <a:lnTo>
                    <a:pt x="193" y="323"/>
                  </a:lnTo>
                  <a:lnTo>
                    <a:pt x="208" y="340"/>
                  </a:lnTo>
                  <a:lnTo>
                    <a:pt x="224" y="353"/>
                  </a:lnTo>
                  <a:lnTo>
                    <a:pt x="244" y="364"/>
                  </a:lnTo>
                  <a:lnTo>
                    <a:pt x="267" y="369"/>
                  </a:lnTo>
                  <a:lnTo>
                    <a:pt x="279" y="371"/>
                  </a:lnTo>
                  <a:lnTo>
                    <a:pt x="290" y="373"/>
                  </a:lnTo>
                  <a:lnTo>
                    <a:pt x="290" y="373"/>
                  </a:lnTo>
                  <a:lnTo>
                    <a:pt x="303" y="371"/>
                  </a:lnTo>
                  <a:lnTo>
                    <a:pt x="314" y="369"/>
                  </a:lnTo>
                  <a:lnTo>
                    <a:pt x="336" y="364"/>
                  </a:lnTo>
                  <a:lnTo>
                    <a:pt x="357" y="353"/>
                  </a:lnTo>
                  <a:lnTo>
                    <a:pt x="373" y="340"/>
                  </a:lnTo>
                  <a:lnTo>
                    <a:pt x="390" y="323"/>
                  </a:lnTo>
                  <a:lnTo>
                    <a:pt x="401" y="305"/>
                  </a:lnTo>
                  <a:lnTo>
                    <a:pt x="410" y="283"/>
                  </a:lnTo>
                  <a:lnTo>
                    <a:pt x="412" y="272"/>
                  </a:lnTo>
                  <a:lnTo>
                    <a:pt x="413" y="261"/>
                  </a:lnTo>
                  <a:lnTo>
                    <a:pt x="553" y="261"/>
                  </a:lnTo>
                  <a:lnTo>
                    <a:pt x="553" y="378"/>
                  </a:lnTo>
                  <a:lnTo>
                    <a:pt x="553" y="378"/>
                  </a:lnTo>
                  <a:lnTo>
                    <a:pt x="553" y="386"/>
                  </a:lnTo>
                  <a:lnTo>
                    <a:pt x="551" y="389"/>
                  </a:lnTo>
                  <a:lnTo>
                    <a:pt x="546" y="398"/>
                  </a:lnTo>
                  <a:lnTo>
                    <a:pt x="537" y="404"/>
                  </a:lnTo>
                  <a:lnTo>
                    <a:pt x="531" y="406"/>
                  </a:lnTo>
                  <a:lnTo>
                    <a:pt x="526" y="406"/>
                  </a:lnTo>
                  <a:lnTo>
                    <a:pt x="526" y="406"/>
                  </a:lnTo>
                  <a:close/>
                  <a:moveTo>
                    <a:pt x="290" y="185"/>
                  </a:moveTo>
                  <a:lnTo>
                    <a:pt x="290" y="185"/>
                  </a:lnTo>
                  <a:lnTo>
                    <a:pt x="279" y="185"/>
                  </a:lnTo>
                  <a:lnTo>
                    <a:pt x="267" y="189"/>
                  </a:lnTo>
                  <a:lnTo>
                    <a:pt x="257" y="196"/>
                  </a:lnTo>
                  <a:lnTo>
                    <a:pt x="246" y="204"/>
                  </a:lnTo>
                  <a:lnTo>
                    <a:pt x="239" y="213"/>
                  </a:lnTo>
                  <a:lnTo>
                    <a:pt x="233" y="224"/>
                  </a:lnTo>
                  <a:lnTo>
                    <a:pt x="230" y="235"/>
                  </a:lnTo>
                  <a:lnTo>
                    <a:pt x="230" y="248"/>
                  </a:lnTo>
                  <a:lnTo>
                    <a:pt x="230" y="248"/>
                  </a:lnTo>
                  <a:lnTo>
                    <a:pt x="230" y="261"/>
                  </a:lnTo>
                  <a:lnTo>
                    <a:pt x="233" y="272"/>
                  </a:lnTo>
                  <a:lnTo>
                    <a:pt x="239" y="283"/>
                  </a:lnTo>
                  <a:lnTo>
                    <a:pt x="246" y="292"/>
                  </a:lnTo>
                  <a:lnTo>
                    <a:pt x="257" y="299"/>
                  </a:lnTo>
                  <a:lnTo>
                    <a:pt x="267" y="305"/>
                  </a:lnTo>
                  <a:lnTo>
                    <a:pt x="279" y="308"/>
                  </a:lnTo>
                  <a:lnTo>
                    <a:pt x="290" y="310"/>
                  </a:lnTo>
                  <a:lnTo>
                    <a:pt x="290" y="310"/>
                  </a:lnTo>
                  <a:lnTo>
                    <a:pt x="303" y="308"/>
                  </a:lnTo>
                  <a:lnTo>
                    <a:pt x="316" y="305"/>
                  </a:lnTo>
                  <a:lnTo>
                    <a:pt x="325" y="299"/>
                  </a:lnTo>
                  <a:lnTo>
                    <a:pt x="334" y="292"/>
                  </a:lnTo>
                  <a:lnTo>
                    <a:pt x="344" y="283"/>
                  </a:lnTo>
                  <a:lnTo>
                    <a:pt x="349" y="272"/>
                  </a:lnTo>
                  <a:lnTo>
                    <a:pt x="353" y="261"/>
                  </a:lnTo>
                  <a:lnTo>
                    <a:pt x="353" y="248"/>
                  </a:lnTo>
                  <a:lnTo>
                    <a:pt x="353" y="248"/>
                  </a:lnTo>
                  <a:lnTo>
                    <a:pt x="353" y="235"/>
                  </a:lnTo>
                  <a:lnTo>
                    <a:pt x="349" y="224"/>
                  </a:lnTo>
                  <a:lnTo>
                    <a:pt x="344" y="213"/>
                  </a:lnTo>
                  <a:lnTo>
                    <a:pt x="334" y="204"/>
                  </a:lnTo>
                  <a:lnTo>
                    <a:pt x="325" y="196"/>
                  </a:lnTo>
                  <a:lnTo>
                    <a:pt x="316" y="189"/>
                  </a:lnTo>
                  <a:lnTo>
                    <a:pt x="303" y="185"/>
                  </a:lnTo>
                  <a:lnTo>
                    <a:pt x="290" y="185"/>
                  </a:lnTo>
                  <a:lnTo>
                    <a:pt x="290" y="185"/>
                  </a:lnTo>
                  <a:close/>
                  <a:moveTo>
                    <a:pt x="290" y="285"/>
                  </a:moveTo>
                  <a:lnTo>
                    <a:pt x="290" y="285"/>
                  </a:lnTo>
                  <a:lnTo>
                    <a:pt x="283" y="285"/>
                  </a:lnTo>
                  <a:lnTo>
                    <a:pt x="278" y="281"/>
                  </a:lnTo>
                  <a:lnTo>
                    <a:pt x="270" y="279"/>
                  </a:lnTo>
                  <a:lnTo>
                    <a:pt x="265" y="274"/>
                  </a:lnTo>
                  <a:lnTo>
                    <a:pt x="261" y="268"/>
                  </a:lnTo>
                  <a:lnTo>
                    <a:pt x="257" y="263"/>
                  </a:lnTo>
                  <a:lnTo>
                    <a:pt x="255" y="255"/>
                  </a:lnTo>
                  <a:lnTo>
                    <a:pt x="255" y="248"/>
                  </a:lnTo>
                  <a:lnTo>
                    <a:pt x="255" y="248"/>
                  </a:lnTo>
                  <a:lnTo>
                    <a:pt x="255" y="240"/>
                  </a:lnTo>
                  <a:lnTo>
                    <a:pt x="257" y="233"/>
                  </a:lnTo>
                  <a:lnTo>
                    <a:pt x="261" y="228"/>
                  </a:lnTo>
                  <a:lnTo>
                    <a:pt x="265" y="222"/>
                  </a:lnTo>
                  <a:lnTo>
                    <a:pt x="270" y="218"/>
                  </a:lnTo>
                  <a:lnTo>
                    <a:pt x="278" y="215"/>
                  </a:lnTo>
                  <a:lnTo>
                    <a:pt x="283" y="213"/>
                  </a:lnTo>
                  <a:lnTo>
                    <a:pt x="290" y="211"/>
                  </a:lnTo>
                  <a:lnTo>
                    <a:pt x="290" y="211"/>
                  </a:lnTo>
                  <a:lnTo>
                    <a:pt x="300" y="213"/>
                  </a:lnTo>
                  <a:lnTo>
                    <a:pt x="305" y="215"/>
                  </a:lnTo>
                  <a:lnTo>
                    <a:pt x="312" y="218"/>
                  </a:lnTo>
                  <a:lnTo>
                    <a:pt x="318" y="222"/>
                  </a:lnTo>
                  <a:lnTo>
                    <a:pt x="322" y="228"/>
                  </a:lnTo>
                  <a:lnTo>
                    <a:pt x="325" y="233"/>
                  </a:lnTo>
                  <a:lnTo>
                    <a:pt x="327" y="240"/>
                  </a:lnTo>
                  <a:lnTo>
                    <a:pt x="327" y="248"/>
                  </a:lnTo>
                  <a:lnTo>
                    <a:pt x="327" y="248"/>
                  </a:lnTo>
                  <a:lnTo>
                    <a:pt x="327" y="255"/>
                  </a:lnTo>
                  <a:lnTo>
                    <a:pt x="325" y="263"/>
                  </a:lnTo>
                  <a:lnTo>
                    <a:pt x="322" y="268"/>
                  </a:lnTo>
                  <a:lnTo>
                    <a:pt x="316" y="274"/>
                  </a:lnTo>
                  <a:lnTo>
                    <a:pt x="311" y="279"/>
                  </a:lnTo>
                  <a:lnTo>
                    <a:pt x="305" y="281"/>
                  </a:lnTo>
                  <a:lnTo>
                    <a:pt x="298" y="285"/>
                  </a:lnTo>
                  <a:lnTo>
                    <a:pt x="290" y="285"/>
                  </a:lnTo>
                  <a:lnTo>
                    <a:pt x="290" y="285"/>
                  </a:lnTo>
                  <a:close/>
                  <a:moveTo>
                    <a:pt x="491" y="130"/>
                  </a:moveTo>
                  <a:lnTo>
                    <a:pt x="491" y="130"/>
                  </a:lnTo>
                  <a:lnTo>
                    <a:pt x="493" y="125"/>
                  </a:lnTo>
                  <a:lnTo>
                    <a:pt x="496" y="121"/>
                  </a:lnTo>
                  <a:lnTo>
                    <a:pt x="500" y="117"/>
                  </a:lnTo>
                  <a:lnTo>
                    <a:pt x="505" y="117"/>
                  </a:lnTo>
                  <a:lnTo>
                    <a:pt x="505" y="117"/>
                  </a:lnTo>
                  <a:lnTo>
                    <a:pt x="511" y="117"/>
                  </a:lnTo>
                  <a:lnTo>
                    <a:pt x="515" y="121"/>
                  </a:lnTo>
                  <a:lnTo>
                    <a:pt x="518" y="125"/>
                  </a:lnTo>
                  <a:lnTo>
                    <a:pt x="520" y="130"/>
                  </a:lnTo>
                  <a:lnTo>
                    <a:pt x="520" y="130"/>
                  </a:lnTo>
                  <a:lnTo>
                    <a:pt x="518" y="136"/>
                  </a:lnTo>
                  <a:lnTo>
                    <a:pt x="515" y="141"/>
                  </a:lnTo>
                  <a:lnTo>
                    <a:pt x="511" y="143"/>
                  </a:lnTo>
                  <a:lnTo>
                    <a:pt x="505" y="145"/>
                  </a:lnTo>
                  <a:lnTo>
                    <a:pt x="505" y="145"/>
                  </a:lnTo>
                  <a:lnTo>
                    <a:pt x="500" y="145"/>
                  </a:lnTo>
                  <a:lnTo>
                    <a:pt x="496" y="141"/>
                  </a:lnTo>
                  <a:lnTo>
                    <a:pt x="493" y="138"/>
                  </a:lnTo>
                  <a:lnTo>
                    <a:pt x="491" y="130"/>
                  </a:lnTo>
                  <a:lnTo>
                    <a:pt x="491" y="130"/>
                  </a:lnTo>
                  <a:close/>
                  <a:moveTo>
                    <a:pt x="439" y="130"/>
                  </a:moveTo>
                  <a:lnTo>
                    <a:pt x="439" y="130"/>
                  </a:lnTo>
                  <a:lnTo>
                    <a:pt x="441" y="125"/>
                  </a:lnTo>
                  <a:lnTo>
                    <a:pt x="443" y="121"/>
                  </a:lnTo>
                  <a:lnTo>
                    <a:pt x="448" y="117"/>
                  </a:lnTo>
                  <a:lnTo>
                    <a:pt x="454" y="117"/>
                  </a:lnTo>
                  <a:lnTo>
                    <a:pt x="454" y="117"/>
                  </a:lnTo>
                  <a:lnTo>
                    <a:pt x="459" y="117"/>
                  </a:lnTo>
                  <a:lnTo>
                    <a:pt x="463" y="121"/>
                  </a:lnTo>
                  <a:lnTo>
                    <a:pt x="467" y="125"/>
                  </a:lnTo>
                  <a:lnTo>
                    <a:pt x="467" y="130"/>
                  </a:lnTo>
                  <a:lnTo>
                    <a:pt x="467" y="130"/>
                  </a:lnTo>
                  <a:lnTo>
                    <a:pt x="467" y="136"/>
                  </a:lnTo>
                  <a:lnTo>
                    <a:pt x="463" y="141"/>
                  </a:lnTo>
                  <a:lnTo>
                    <a:pt x="459" y="143"/>
                  </a:lnTo>
                  <a:lnTo>
                    <a:pt x="454" y="145"/>
                  </a:lnTo>
                  <a:lnTo>
                    <a:pt x="454" y="145"/>
                  </a:lnTo>
                  <a:lnTo>
                    <a:pt x="448" y="145"/>
                  </a:lnTo>
                  <a:lnTo>
                    <a:pt x="443" y="141"/>
                  </a:lnTo>
                  <a:lnTo>
                    <a:pt x="441" y="138"/>
                  </a:lnTo>
                  <a:lnTo>
                    <a:pt x="439" y="130"/>
                  </a:lnTo>
                  <a:lnTo>
                    <a:pt x="439" y="130"/>
                  </a:lnTo>
                  <a:close/>
                  <a:moveTo>
                    <a:pt x="439" y="130"/>
                  </a:moveTo>
                  <a:lnTo>
                    <a:pt x="439" y="130"/>
                  </a:lnTo>
                  <a:close/>
                </a:path>
              </a:pathLst>
            </a:custGeom>
            <a:solidFill>
              <a:srgbClr val="99856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25" name="Freeform 375">
            <a:extLst>
              <a:ext uri="{FF2B5EF4-FFF2-40B4-BE49-F238E27FC236}">
                <a16:creationId xmlns:a16="http://schemas.microsoft.com/office/drawing/2014/main" id="{AE851349-4F3C-4232-8D55-02742E146A8B}"/>
              </a:ext>
            </a:extLst>
          </p:cNvPr>
          <p:cNvSpPr>
            <a:spLocks noEditPoints="1"/>
          </p:cNvSpPr>
          <p:nvPr/>
        </p:nvSpPr>
        <p:spPr bwMode="auto">
          <a:xfrm>
            <a:off x="6310610" y="2828824"/>
            <a:ext cx="368814" cy="411551"/>
          </a:xfrm>
          <a:custGeom>
            <a:avLst/>
            <a:gdLst>
              <a:gd name="T0" fmla="*/ 446 w 466"/>
              <a:gd name="T1" fmla="*/ 228 h 518"/>
              <a:gd name="T2" fmla="*/ 387 w 466"/>
              <a:gd name="T3" fmla="*/ 197 h 518"/>
              <a:gd name="T4" fmla="*/ 358 w 466"/>
              <a:gd name="T5" fmla="*/ 187 h 518"/>
              <a:gd name="T6" fmla="*/ 379 w 466"/>
              <a:gd name="T7" fmla="*/ 161 h 518"/>
              <a:gd name="T8" fmla="*/ 392 w 466"/>
              <a:gd name="T9" fmla="*/ 118 h 518"/>
              <a:gd name="T10" fmla="*/ 391 w 466"/>
              <a:gd name="T11" fmla="*/ 85 h 518"/>
              <a:gd name="T12" fmla="*/ 376 w 466"/>
              <a:gd name="T13" fmla="*/ 48 h 518"/>
              <a:gd name="T14" fmla="*/ 346 w 466"/>
              <a:gd name="T15" fmla="*/ 18 h 518"/>
              <a:gd name="T16" fmla="*/ 309 w 466"/>
              <a:gd name="T17" fmla="*/ 1 h 518"/>
              <a:gd name="T18" fmla="*/ 273 w 466"/>
              <a:gd name="T19" fmla="*/ 0 h 518"/>
              <a:gd name="T20" fmla="*/ 224 w 466"/>
              <a:gd name="T21" fmla="*/ 21 h 518"/>
              <a:gd name="T22" fmla="*/ 197 w 466"/>
              <a:gd name="T23" fmla="*/ 49 h 518"/>
              <a:gd name="T24" fmla="*/ 160 w 466"/>
              <a:gd name="T25" fmla="*/ 13 h 518"/>
              <a:gd name="T26" fmla="*/ 107 w 466"/>
              <a:gd name="T27" fmla="*/ 0 h 518"/>
              <a:gd name="T28" fmla="*/ 76 w 466"/>
              <a:gd name="T29" fmla="*/ 4 h 518"/>
              <a:gd name="T30" fmla="*/ 39 w 466"/>
              <a:gd name="T31" fmla="*/ 24 h 518"/>
              <a:gd name="T32" fmla="*/ 13 w 466"/>
              <a:gd name="T33" fmla="*/ 55 h 518"/>
              <a:gd name="T34" fmla="*/ 1 w 466"/>
              <a:gd name="T35" fmla="*/ 95 h 518"/>
              <a:gd name="T36" fmla="*/ 3 w 466"/>
              <a:gd name="T37" fmla="*/ 130 h 518"/>
              <a:gd name="T38" fmla="*/ 21 w 466"/>
              <a:gd name="T39" fmla="*/ 172 h 518"/>
              <a:gd name="T40" fmla="*/ 25 w 466"/>
              <a:gd name="T41" fmla="*/ 187 h 518"/>
              <a:gd name="T42" fmla="*/ 6 w 466"/>
              <a:gd name="T43" fmla="*/ 200 h 518"/>
              <a:gd name="T44" fmla="*/ 7 w 466"/>
              <a:gd name="T45" fmla="*/ 413 h 518"/>
              <a:gd name="T46" fmla="*/ 158 w 466"/>
              <a:gd name="T47" fmla="*/ 425 h 518"/>
              <a:gd name="T48" fmla="*/ 86 w 466"/>
              <a:gd name="T49" fmla="*/ 502 h 518"/>
              <a:gd name="T50" fmla="*/ 97 w 466"/>
              <a:gd name="T51" fmla="*/ 517 h 518"/>
              <a:gd name="T52" fmla="*/ 197 w 466"/>
              <a:gd name="T53" fmla="*/ 431 h 518"/>
              <a:gd name="T54" fmla="*/ 291 w 466"/>
              <a:gd name="T55" fmla="*/ 518 h 518"/>
              <a:gd name="T56" fmla="*/ 303 w 466"/>
              <a:gd name="T57" fmla="*/ 514 h 518"/>
              <a:gd name="T58" fmla="*/ 303 w 466"/>
              <a:gd name="T59" fmla="*/ 490 h 518"/>
              <a:gd name="T60" fmla="*/ 376 w 466"/>
              <a:gd name="T61" fmla="*/ 424 h 518"/>
              <a:gd name="T62" fmla="*/ 388 w 466"/>
              <a:gd name="T63" fmla="*/ 369 h 518"/>
              <a:gd name="T64" fmla="*/ 448 w 466"/>
              <a:gd name="T65" fmla="*/ 381 h 518"/>
              <a:gd name="T66" fmla="*/ 464 w 466"/>
              <a:gd name="T67" fmla="*/ 370 h 518"/>
              <a:gd name="T68" fmla="*/ 466 w 466"/>
              <a:gd name="T69" fmla="*/ 242 h 518"/>
              <a:gd name="T70" fmla="*/ 286 w 466"/>
              <a:gd name="T71" fmla="*/ 34 h 518"/>
              <a:gd name="T72" fmla="*/ 328 w 466"/>
              <a:gd name="T73" fmla="*/ 46 h 518"/>
              <a:gd name="T74" fmla="*/ 358 w 466"/>
              <a:gd name="T75" fmla="*/ 92 h 518"/>
              <a:gd name="T76" fmla="*/ 354 w 466"/>
              <a:gd name="T77" fmla="*/ 134 h 518"/>
              <a:gd name="T78" fmla="*/ 315 w 466"/>
              <a:gd name="T79" fmla="*/ 173 h 518"/>
              <a:gd name="T80" fmla="*/ 272 w 466"/>
              <a:gd name="T81" fmla="*/ 178 h 518"/>
              <a:gd name="T82" fmla="*/ 227 w 466"/>
              <a:gd name="T83" fmla="*/ 148 h 518"/>
              <a:gd name="T84" fmla="*/ 213 w 466"/>
              <a:gd name="T85" fmla="*/ 106 h 518"/>
              <a:gd name="T86" fmla="*/ 236 w 466"/>
              <a:gd name="T87" fmla="*/ 55 h 518"/>
              <a:gd name="T88" fmla="*/ 286 w 466"/>
              <a:gd name="T89" fmla="*/ 34 h 518"/>
              <a:gd name="T90" fmla="*/ 206 w 466"/>
              <a:gd name="T91" fmla="*/ 176 h 518"/>
              <a:gd name="T92" fmla="*/ 188 w 466"/>
              <a:gd name="T93" fmla="*/ 176 h 518"/>
              <a:gd name="T94" fmla="*/ 34 w 466"/>
              <a:gd name="T95" fmla="*/ 106 h 518"/>
              <a:gd name="T96" fmla="*/ 55 w 466"/>
              <a:gd name="T97" fmla="*/ 55 h 518"/>
              <a:gd name="T98" fmla="*/ 107 w 466"/>
              <a:gd name="T99" fmla="*/ 34 h 518"/>
              <a:gd name="T100" fmla="*/ 148 w 466"/>
              <a:gd name="T101" fmla="*/ 46 h 518"/>
              <a:gd name="T102" fmla="*/ 179 w 466"/>
              <a:gd name="T103" fmla="*/ 92 h 518"/>
              <a:gd name="T104" fmla="*/ 175 w 466"/>
              <a:gd name="T105" fmla="*/ 134 h 518"/>
              <a:gd name="T106" fmla="*/ 136 w 466"/>
              <a:gd name="T107" fmla="*/ 173 h 518"/>
              <a:gd name="T108" fmla="*/ 92 w 466"/>
              <a:gd name="T109" fmla="*/ 178 h 518"/>
              <a:gd name="T110" fmla="*/ 46 w 466"/>
              <a:gd name="T111" fmla="*/ 148 h 518"/>
              <a:gd name="T112" fmla="*/ 34 w 466"/>
              <a:gd name="T113" fmla="*/ 106 h 518"/>
              <a:gd name="T114" fmla="*/ 352 w 466"/>
              <a:gd name="T115" fmla="*/ 222 h 518"/>
              <a:gd name="T116" fmla="*/ 388 w 466"/>
              <a:gd name="T117" fmla="*/ 275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6" h="518">
                <a:moveTo>
                  <a:pt x="460" y="233"/>
                </a:moveTo>
                <a:lnTo>
                  <a:pt x="460" y="233"/>
                </a:lnTo>
                <a:lnTo>
                  <a:pt x="452" y="230"/>
                </a:lnTo>
                <a:lnTo>
                  <a:pt x="446" y="228"/>
                </a:lnTo>
                <a:lnTo>
                  <a:pt x="388" y="240"/>
                </a:lnTo>
                <a:lnTo>
                  <a:pt x="388" y="203"/>
                </a:lnTo>
                <a:lnTo>
                  <a:pt x="388" y="203"/>
                </a:lnTo>
                <a:lnTo>
                  <a:pt x="387" y="197"/>
                </a:lnTo>
                <a:lnTo>
                  <a:pt x="382" y="191"/>
                </a:lnTo>
                <a:lnTo>
                  <a:pt x="376" y="188"/>
                </a:lnTo>
                <a:lnTo>
                  <a:pt x="369" y="187"/>
                </a:lnTo>
                <a:lnTo>
                  <a:pt x="358" y="187"/>
                </a:lnTo>
                <a:lnTo>
                  <a:pt x="358" y="187"/>
                </a:lnTo>
                <a:lnTo>
                  <a:pt x="366" y="179"/>
                </a:lnTo>
                <a:lnTo>
                  <a:pt x="373" y="172"/>
                </a:lnTo>
                <a:lnTo>
                  <a:pt x="379" y="161"/>
                </a:lnTo>
                <a:lnTo>
                  <a:pt x="384" y="152"/>
                </a:lnTo>
                <a:lnTo>
                  <a:pt x="388" y="142"/>
                </a:lnTo>
                <a:lnTo>
                  <a:pt x="391" y="130"/>
                </a:lnTo>
                <a:lnTo>
                  <a:pt x="392" y="118"/>
                </a:lnTo>
                <a:lnTo>
                  <a:pt x="394" y="107"/>
                </a:lnTo>
                <a:lnTo>
                  <a:pt x="394" y="107"/>
                </a:lnTo>
                <a:lnTo>
                  <a:pt x="392" y="95"/>
                </a:lnTo>
                <a:lnTo>
                  <a:pt x="391" y="85"/>
                </a:lnTo>
                <a:lnTo>
                  <a:pt x="390" y="75"/>
                </a:lnTo>
                <a:lnTo>
                  <a:pt x="385" y="66"/>
                </a:lnTo>
                <a:lnTo>
                  <a:pt x="381" y="55"/>
                </a:lnTo>
                <a:lnTo>
                  <a:pt x="376" y="48"/>
                </a:lnTo>
                <a:lnTo>
                  <a:pt x="369" y="39"/>
                </a:lnTo>
                <a:lnTo>
                  <a:pt x="363" y="31"/>
                </a:lnTo>
                <a:lnTo>
                  <a:pt x="355" y="24"/>
                </a:lnTo>
                <a:lnTo>
                  <a:pt x="346" y="18"/>
                </a:lnTo>
                <a:lnTo>
                  <a:pt x="337" y="13"/>
                </a:lnTo>
                <a:lnTo>
                  <a:pt x="328" y="9"/>
                </a:lnTo>
                <a:lnTo>
                  <a:pt x="319" y="4"/>
                </a:lnTo>
                <a:lnTo>
                  <a:pt x="309" y="1"/>
                </a:lnTo>
                <a:lnTo>
                  <a:pt x="298" y="0"/>
                </a:lnTo>
                <a:lnTo>
                  <a:pt x="286" y="0"/>
                </a:lnTo>
                <a:lnTo>
                  <a:pt x="286" y="0"/>
                </a:lnTo>
                <a:lnTo>
                  <a:pt x="273" y="0"/>
                </a:lnTo>
                <a:lnTo>
                  <a:pt x="260" y="3"/>
                </a:lnTo>
                <a:lnTo>
                  <a:pt x="246" y="7"/>
                </a:lnTo>
                <a:lnTo>
                  <a:pt x="234" y="13"/>
                </a:lnTo>
                <a:lnTo>
                  <a:pt x="224" y="21"/>
                </a:lnTo>
                <a:lnTo>
                  <a:pt x="213" y="28"/>
                </a:lnTo>
                <a:lnTo>
                  <a:pt x="204" y="39"/>
                </a:lnTo>
                <a:lnTo>
                  <a:pt x="197" y="49"/>
                </a:lnTo>
                <a:lnTo>
                  <a:pt x="197" y="49"/>
                </a:lnTo>
                <a:lnTo>
                  <a:pt x="189" y="39"/>
                </a:lnTo>
                <a:lnTo>
                  <a:pt x="180" y="28"/>
                </a:lnTo>
                <a:lnTo>
                  <a:pt x="170" y="21"/>
                </a:lnTo>
                <a:lnTo>
                  <a:pt x="160" y="13"/>
                </a:lnTo>
                <a:lnTo>
                  <a:pt x="148" y="7"/>
                </a:lnTo>
                <a:lnTo>
                  <a:pt x="134" y="3"/>
                </a:lnTo>
                <a:lnTo>
                  <a:pt x="121" y="0"/>
                </a:lnTo>
                <a:lnTo>
                  <a:pt x="107" y="0"/>
                </a:lnTo>
                <a:lnTo>
                  <a:pt x="107" y="0"/>
                </a:lnTo>
                <a:lnTo>
                  <a:pt x="97" y="0"/>
                </a:lnTo>
                <a:lnTo>
                  <a:pt x="85" y="1"/>
                </a:lnTo>
                <a:lnTo>
                  <a:pt x="76" y="4"/>
                </a:lnTo>
                <a:lnTo>
                  <a:pt x="66" y="7"/>
                </a:lnTo>
                <a:lnTo>
                  <a:pt x="57" y="13"/>
                </a:lnTo>
                <a:lnTo>
                  <a:pt x="48" y="18"/>
                </a:lnTo>
                <a:lnTo>
                  <a:pt x="39" y="24"/>
                </a:lnTo>
                <a:lnTo>
                  <a:pt x="31" y="31"/>
                </a:lnTo>
                <a:lnTo>
                  <a:pt x="25" y="39"/>
                </a:lnTo>
                <a:lnTo>
                  <a:pt x="19" y="48"/>
                </a:lnTo>
                <a:lnTo>
                  <a:pt x="13" y="55"/>
                </a:lnTo>
                <a:lnTo>
                  <a:pt x="9" y="66"/>
                </a:lnTo>
                <a:lnTo>
                  <a:pt x="6" y="75"/>
                </a:lnTo>
                <a:lnTo>
                  <a:pt x="3" y="85"/>
                </a:lnTo>
                <a:lnTo>
                  <a:pt x="1" y="95"/>
                </a:lnTo>
                <a:lnTo>
                  <a:pt x="0" y="107"/>
                </a:lnTo>
                <a:lnTo>
                  <a:pt x="0" y="107"/>
                </a:lnTo>
                <a:lnTo>
                  <a:pt x="1" y="118"/>
                </a:lnTo>
                <a:lnTo>
                  <a:pt x="3" y="130"/>
                </a:lnTo>
                <a:lnTo>
                  <a:pt x="6" y="142"/>
                </a:lnTo>
                <a:lnTo>
                  <a:pt x="10" y="152"/>
                </a:lnTo>
                <a:lnTo>
                  <a:pt x="15" y="161"/>
                </a:lnTo>
                <a:lnTo>
                  <a:pt x="21" y="172"/>
                </a:lnTo>
                <a:lnTo>
                  <a:pt x="28" y="179"/>
                </a:lnTo>
                <a:lnTo>
                  <a:pt x="36" y="187"/>
                </a:lnTo>
                <a:lnTo>
                  <a:pt x="25" y="187"/>
                </a:lnTo>
                <a:lnTo>
                  <a:pt x="25" y="187"/>
                </a:lnTo>
                <a:lnTo>
                  <a:pt x="18" y="188"/>
                </a:lnTo>
                <a:lnTo>
                  <a:pt x="12" y="191"/>
                </a:lnTo>
                <a:lnTo>
                  <a:pt x="7" y="197"/>
                </a:lnTo>
                <a:lnTo>
                  <a:pt x="6" y="200"/>
                </a:lnTo>
                <a:lnTo>
                  <a:pt x="6" y="203"/>
                </a:lnTo>
                <a:lnTo>
                  <a:pt x="6" y="406"/>
                </a:lnTo>
                <a:lnTo>
                  <a:pt x="6" y="406"/>
                </a:lnTo>
                <a:lnTo>
                  <a:pt x="7" y="413"/>
                </a:lnTo>
                <a:lnTo>
                  <a:pt x="12" y="419"/>
                </a:lnTo>
                <a:lnTo>
                  <a:pt x="18" y="424"/>
                </a:lnTo>
                <a:lnTo>
                  <a:pt x="25" y="425"/>
                </a:lnTo>
                <a:lnTo>
                  <a:pt x="158" y="425"/>
                </a:lnTo>
                <a:lnTo>
                  <a:pt x="92" y="490"/>
                </a:lnTo>
                <a:lnTo>
                  <a:pt x="92" y="490"/>
                </a:lnTo>
                <a:lnTo>
                  <a:pt x="88" y="496"/>
                </a:lnTo>
                <a:lnTo>
                  <a:pt x="86" y="502"/>
                </a:lnTo>
                <a:lnTo>
                  <a:pt x="88" y="508"/>
                </a:lnTo>
                <a:lnTo>
                  <a:pt x="92" y="514"/>
                </a:lnTo>
                <a:lnTo>
                  <a:pt x="92" y="514"/>
                </a:lnTo>
                <a:lnTo>
                  <a:pt x="97" y="517"/>
                </a:lnTo>
                <a:lnTo>
                  <a:pt x="104" y="518"/>
                </a:lnTo>
                <a:lnTo>
                  <a:pt x="110" y="517"/>
                </a:lnTo>
                <a:lnTo>
                  <a:pt x="116" y="514"/>
                </a:lnTo>
                <a:lnTo>
                  <a:pt x="197" y="431"/>
                </a:lnTo>
                <a:lnTo>
                  <a:pt x="278" y="514"/>
                </a:lnTo>
                <a:lnTo>
                  <a:pt x="278" y="514"/>
                </a:lnTo>
                <a:lnTo>
                  <a:pt x="284" y="517"/>
                </a:lnTo>
                <a:lnTo>
                  <a:pt x="291" y="518"/>
                </a:lnTo>
                <a:lnTo>
                  <a:pt x="291" y="518"/>
                </a:lnTo>
                <a:lnTo>
                  <a:pt x="297" y="517"/>
                </a:lnTo>
                <a:lnTo>
                  <a:pt x="303" y="514"/>
                </a:lnTo>
                <a:lnTo>
                  <a:pt x="303" y="514"/>
                </a:lnTo>
                <a:lnTo>
                  <a:pt x="306" y="508"/>
                </a:lnTo>
                <a:lnTo>
                  <a:pt x="307" y="502"/>
                </a:lnTo>
                <a:lnTo>
                  <a:pt x="306" y="496"/>
                </a:lnTo>
                <a:lnTo>
                  <a:pt x="303" y="490"/>
                </a:lnTo>
                <a:lnTo>
                  <a:pt x="236" y="425"/>
                </a:lnTo>
                <a:lnTo>
                  <a:pt x="369" y="425"/>
                </a:lnTo>
                <a:lnTo>
                  <a:pt x="369" y="425"/>
                </a:lnTo>
                <a:lnTo>
                  <a:pt x="376" y="424"/>
                </a:lnTo>
                <a:lnTo>
                  <a:pt x="382" y="419"/>
                </a:lnTo>
                <a:lnTo>
                  <a:pt x="387" y="413"/>
                </a:lnTo>
                <a:lnTo>
                  <a:pt x="388" y="406"/>
                </a:lnTo>
                <a:lnTo>
                  <a:pt x="388" y="369"/>
                </a:lnTo>
                <a:lnTo>
                  <a:pt x="446" y="379"/>
                </a:lnTo>
                <a:lnTo>
                  <a:pt x="446" y="379"/>
                </a:lnTo>
                <a:lnTo>
                  <a:pt x="448" y="381"/>
                </a:lnTo>
                <a:lnTo>
                  <a:pt x="448" y="381"/>
                </a:lnTo>
                <a:lnTo>
                  <a:pt x="454" y="379"/>
                </a:lnTo>
                <a:lnTo>
                  <a:pt x="460" y="376"/>
                </a:lnTo>
                <a:lnTo>
                  <a:pt x="460" y="376"/>
                </a:lnTo>
                <a:lnTo>
                  <a:pt x="464" y="370"/>
                </a:lnTo>
                <a:lnTo>
                  <a:pt x="466" y="363"/>
                </a:lnTo>
                <a:lnTo>
                  <a:pt x="466" y="246"/>
                </a:lnTo>
                <a:lnTo>
                  <a:pt x="466" y="246"/>
                </a:lnTo>
                <a:lnTo>
                  <a:pt x="466" y="242"/>
                </a:lnTo>
                <a:lnTo>
                  <a:pt x="464" y="239"/>
                </a:lnTo>
                <a:lnTo>
                  <a:pt x="460" y="233"/>
                </a:lnTo>
                <a:lnTo>
                  <a:pt x="460" y="233"/>
                </a:lnTo>
                <a:close/>
                <a:moveTo>
                  <a:pt x="286" y="34"/>
                </a:moveTo>
                <a:lnTo>
                  <a:pt x="286" y="34"/>
                </a:lnTo>
                <a:lnTo>
                  <a:pt x="301" y="36"/>
                </a:lnTo>
                <a:lnTo>
                  <a:pt x="315" y="39"/>
                </a:lnTo>
                <a:lnTo>
                  <a:pt x="328" y="46"/>
                </a:lnTo>
                <a:lnTo>
                  <a:pt x="339" y="55"/>
                </a:lnTo>
                <a:lnTo>
                  <a:pt x="348" y="66"/>
                </a:lnTo>
                <a:lnTo>
                  <a:pt x="354" y="78"/>
                </a:lnTo>
                <a:lnTo>
                  <a:pt x="358" y="92"/>
                </a:lnTo>
                <a:lnTo>
                  <a:pt x="360" y="106"/>
                </a:lnTo>
                <a:lnTo>
                  <a:pt x="360" y="106"/>
                </a:lnTo>
                <a:lnTo>
                  <a:pt x="358" y="121"/>
                </a:lnTo>
                <a:lnTo>
                  <a:pt x="354" y="134"/>
                </a:lnTo>
                <a:lnTo>
                  <a:pt x="348" y="148"/>
                </a:lnTo>
                <a:lnTo>
                  <a:pt x="339" y="158"/>
                </a:lnTo>
                <a:lnTo>
                  <a:pt x="328" y="167"/>
                </a:lnTo>
                <a:lnTo>
                  <a:pt x="315" y="173"/>
                </a:lnTo>
                <a:lnTo>
                  <a:pt x="301" y="178"/>
                </a:lnTo>
                <a:lnTo>
                  <a:pt x="286" y="179"/>
                </a:lnTo>
                <a:lnTo>
                  <a:pt x="286" y="179"/>
                </a:lnTo>
                <a:lnTo>
                  <a:pt x="272" y="178"/>
                </a:lnTo>
                <a:lnTo>
                  <a:pt x="258" y="173"/>
                </a:lnTo>
                <a:lnTo>
                  <a:pt x="246" y="167"/>
                </a:lnTo>
                <a:lnTo>
                  <a:pt x="236" y="158"/>
                </a:lnTo>
                <a:lnTo>
                  <a:pt x="227" y="148"/>
                </a:lnTo>
                <a:lnTo>
                  <a:pt x="219" y="134"/>
                </a:lnTo>
                <a:lnTo>
                  <a:pt x="215" y="121"/>
                </a:lnTo>
                <a:lnTo>
                  <a:pt x="213" y="106"/>
                </a:lnTo>
                <a:lnTo>
                  <a:pt x="213" y="106"/>
                </a:lnTo>
                <a:lnTo>
                  <a:pt x="215" y="92"/>
                </a:lnTo>
                <a:lnTo>
                  <a:pt x="219" y="78"/>
                </a:lnTo>
                <a:lnTo>
                  <a:pt x="227" y="66"/>
                </a:lnTo>
                <a:lnTo>
                  <a:pt x="236" y="55"/>
                </a:lnTo>
                <a:lnTo>
                  <a:pt x="246" y="46"/>
                </a:lnTo>
                <a:lnTo>
                  <a:pt x="258" y="39"/>
                </a:lnTo>
                <a:lnTo>
                  <a:pt x="272" y="36"/>
                </a:lnTo>
                <a:lnTo>
                  <a:pt x="286" y="34"/>
                </a:lnTo>
                <a:lnTo>
                  <a:pt x="286" y="34"/>
                </a:lnTo>
                <a:close/>
                <a:moveTo>
                  <a:pt x="197" y="164"/>
                </a:moveTo>
                <a:lnTo>
                  <a:pt x="197" y="164"/>
                </a:lnTo>
                <a:lnTo>
                  <a:pt x="206" y="176"/>
                </a:lnTo>
                <a:lnTo>
                  <a:pt x="215" y="187"/>
                </a:lnTo>
                <a:lnTo>
                  <a:pt x="179" y="187"/>
                </a:lnTo>
                <a:lnTo>
                  <a:pt x="179" y="187"/>
                </a:lnTo>
                <a:lnTo>
                  <a:pt x="188" y="176"/>
                </a:lnTo>
                <a:lnTo>
                  <a:pt x="197" y="164"/>
                </a:lnTo>
                <a:lnTo>
                  <a:pt x="197" y="164"/>
                </a:lnTo>
                <a:close/>
                <a:moveTo>
                  <a:pt x="34" y="106"/>
                </a:moveTo>
                <a:lnTo>
                  <a:pt x="34" y="106"/>
                </a:lnTo>
                <a:lnTo>
                  <a:pt x="36" y="92"/>
                </a:lnTo>
                <a:lnTo>
                  <a:pt x="40" y="78"/>
                </a:lnTo>
                <a:lnTo>
                  <a:pt x="46" y="66"/>
                </a:lnTo>
                <a:lnTo>
                  <a:pt x="55" y="55"/>
                </a:lnTo>
                <a:lnTo>
                  <a:pt x="67" y="46"/>
                </a:lnTo>
                <a:lnTo>
                  <a:pt x="79" y="39"/>
                </a:lnTo>
                <a:lnTo>
                  <a:pt x="92" y="36"/>
                </a:lnTo>
                <a:lnTo>
                  <a:pt x="107" y="34"/>
                </a:lnTo>
                <a:lnTo>
                  <a:pt x="107" y="34"/>
                </a:lnTo>
                <a:lnTo>
                  <a:pt x="122" y="36"/>
                </a:lnTo>
                <a:lnTo>
                  <a:pt x="136" y="39"/>
                </a:lnTo>
                <a:lnTo>
                  <a:pt x="148" y="46"/>
                </a:lnTo>
                <a:lnTo>
                  <a:pt x="158" y="55"/>
                </a:lnTo>
                <a:lnTo>
                  <a:pt x="167" y="66"/>
                </a:lnTo>
                <a:lnTo>
                  <a:pt x="175" y="78"/>
                </a:lnTo>
                <a:lnTo>
                  <a:pt x="179" y="92"/>
                </a:lnTo>
                <a:lnTo>
                  <a:pt x="180" y="106"/>
                </a:lnTo>
                <a:lnTo>
                  <a:pt x="180" y="106"/>
                </a:lnTo>
                <a:lnTo>
                  <a:pt x="179" y="121"/>
                </a:lnTo>
                <a:lnTo>
                  <a:pt x="175" y="134"/>
                </a:lnTo>
                <a:lnTo>
                  <a:pt x="167" y="148"/>
                </a:lnTo>
                <a:lnTo>
                  <a:pt x="158" y="158"/>
                </a:lnTo>
                <a:lnTo>
                  <a:pt x="148" y="167"/>
                </a:lnTo>
                <a:lnTo>
                  <a:pt x="136" y="173"/>
                </a:lnTo>
                <a:lnTo>
                  <a:pt x="122" y="178"/>
                </a:lnTo>
                <a:lnTo>
                  <a:pt x="107" y="179"/>
                </a:lnTo>
                <a:lnTo>
                  <a:pt x="107" y="179"/>
                </a:lnTo>
                <a:lnTo>
                  <a:pt x="92" y="178"/>
                </a:lnTo>
                <a:lnTo>
                  <a:pt x="79" y="173"/>
                </a:lnTo>
                <a:lnTo>
                  <a:pt x="67" y="167"/>
                </a:lnTo>
                <a:lnTo>
                  <a:pt x="55" y="158"/>
                </a:lnTo>
                <a:lnTo>
                  <a:pt x="46" y="148"/>
                </a:lnTo>
                <a:lnTo>
                  <a:pt x="40" y="134"/>
                </a:lnTo>
                <a:lnTo>
                  <a:pt x="36" y="121"/>
                </a:lnTo>
                <a:lnTo>
                  <a:pt x="34" y="106"/>
                </a:lnTo>
                <a:lnTo>
                  <a:pt x="34" y="106"/>
                </a:lnTo>
                <a:close/>
                <a:moveTo>
                  <a:pt x="352" y="390"/>
                </a:moveTo>
                <a:lnTo>
                  <a:pt x="42" y="390"/>
                </a:lnTo>
                <a:lnTo>
                  <a:pt x="42" y="222"/>
                </a:lnTo>
                <a:lnTo>
                  <a:pt x="352" y="222"/>
                </a:lnTo>
                <a:lnTo>
                  <a:pt x="352" y="390"/>
                </a:lnTo>
                <a:close/>
                <a:moveTo>
                  <a:pt x="430" y="342"/>
                </a:moveTo>
                <a:lnTo>
                  <a:pt x="388" y="334"/>
                </a:lnTo>
                <a:lnTo>
                  <a:pt x="388" y="275"/>
                </a:lnTo>
                <a:lnTo>
                  <a:pt x="430" y="266"/>
                </a:lnTo>
                <a:lnTo>
                  <a:pt x="430" y="342"/>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26" name="Freeform 417">
            <a:extLst>
              <a:ext uri="{FF2B5EF4-FFF2-40B4-BE49-F238E27FC236}">
                <a16:creationId xmlns:a16="http://schemas.microsoft.com/office/drawing/2014/main" id="{F02828C8-A899-40C2-8DD7-34DDEE358A4B}"/>
              </a:ext>
            </a:extLst>
          </p:cNvPr>
          <p:cNvSpPr>
            <a:spLocks noEditPoints="1"/>
          </p:cNvSpPr>
          <p:nvPr/>
        </p:nvSpPr>
        <p:spPr bwMode="auto">
          <a:xfrm>
            <a:off x="5350085" y="2581367"/>
            <a:ext cx="341633" cy="426082"/>
          </a:xfrm>
          <a:custGeom>
            <a:avLst/>
            <a:gdLst>
              <a:gd name="T0" fmla="*/ 205 w 357"/>
              <a:gd name="T1" fmla="*/ 356 h 443"/>
              <a:gd name="T2" fmla="*/ 247 w 357"/>
              <a:gd name="T3" fmla="*/ 353 h 443"/>
              <a:gd name="T4" fmla="*/ 286 w 357"/>
              <a:gd name="T5" fmla="*/ 342 h 443"/>
              <a:gd name="T6" fmla="*/ 321 w 357"/>
              <a:gd name="T7" fmla="*/ 322 h 443"/>
              <a:gd name="T8" fmla="*/ 353 w 357"/>
              <a:gd name="T9" fmla="*/ 297 h 443"/>
              <a:gd name="T10" fmla="*/ 356 w 357"/>
              <a:gd name="T11" fmla="*/ 291 h 443"/>
              <a:gd name="T12" fmla="*/ 357 w 357"/>
              <a:gd name="T13" fmla="*/ 285 h 443"/>
              <a:gd name="T14" fmla="*/ 356 w 357"/>
              <a:gd name="T15" fmla="*/ 277 h 443"/>
              <a:gd name="T16" fmla="*/ 278 w 357"/>
              <a:gd name="T17" fmla="*/ 200 h 443"/>
              <a:gd name="T18" fmla="*/ 278 w 357"/>
              <a:gd name="T19" fmla="*/ 92 h 443"/>
              <a:gd name="T20" fmla="*/ 274 w 357"/>
              <a:gd name="T21" fmla="*/ 82 h 443"/>
              <a:gd name="T22" fmla="*/ 263 w 357"/>
              <a:gd name="T23" fmla="*/ 79 h 443"/>
              <a:gd name="T24" fmla="*/ 84 w 357"/>
              <a:gd name="T25" fmla="*/ 4 h 443"/>
              <a:gd name="T26" fmla="*/ 78 w 357"/>
              <a:gd name="T27" fmla="*/ 1 h 443"/>
              <a:gd name="T28" fmla="*/ 66 w 357"/>
              <a:gd name="T29" fmla="*/ 1 h 443"/>
              <a:gd name="T30" fmla="*/ 60 w 357"/>
              <a:gd name="T31" fmla="*/ 4 h 443"/>
              <a:gd name="T32" fmla="*/ 33 w 357"/>
              <a:gd name="T33" fmla="*/ 37 h 443"/>
              <a:gd name="T34" fmla="*/ 15 w 357"/>
              <a:gd name="T35" fmla="*/ 73 h 443"/>
              <a:gd name="T36" fmla="*/ 3 w 357"/>
              <a:gd name="T37" fmla="*/ 112 h 443"/>
              <a:gd name="T38" fmla="*/ 0 w 357"/>
              <a:gd name="T39" fmla="*/ 150 h 443"/>
              <a:gd name="T40" fmla="*/ 3 w 357"/>
              <a:gd name="T41" fmla="*/ 189 h 443"/>
              <a:gd name="T42" fmla="*/ 15 w 357"/>
              <a:gd name="T43" fmla="*/ 228 h 443"/>
              <a:gd name="T44" fmla="*/ 35 w 357"/>
              <a:gd name="T45" fmla="*/ 264 h 443"/>
              <a:gd name="T46" fmla="*/ 62 w 357"/>
              <a:gd name="T47" fmla="*/ 297 h 443"/>
              <a:gd name="T48" fmla="*/ 77 w 357"/>
              <a:gd name="T49" fmla="*/ 310 h 443"/>
              <a:gd name="T50" fmla="*/ 111 w 357"/>
              <a:gd name="T51" fmla="*/ 333 h 443"/>
              <a:gd name="T52" fmla="*/ 129 w 357"/>
              <a:gd name="T53" fmla="*/ 413 h 443"/>
              <a:gd name="T54" fmla="*/ 75 w 357"/>
              <a:gd name="T55" fmla="*/ 413 h 443"/>
              <a:gd name="T56" fmla="*/ 63 w 357"/>
              <a:gd name="T57" fmla="*/ 418 h 443"/>
              <a:gd name="T58" fmla="*/ 59 w 357"/>
              <a:gd name="T59" fmla="*/ 428 h 443"/>
              <a:gd name="T60" fmla="*/ 60 w 357"/>
              <a:gd name="T61" fmla="*/ 434 h 443"/>
              <a:gd name="T62" fmla="*/ 69 w 357"/>
              <a:gd name="T63" fmla="*/ 442 h 443"/>
              <a:gd name="T64" fmla="*/ 212 w 357"/>
              <a:gd name="T65" fmla="*/ 443 h 443"/>
              <a:gd name="T66" fmla="*/ 218 w 357"/>
              <a:gd name="T67" fmla="*/ 442 h 443"/>
              <a:gd name="T68" fmla="*/ 227 w 357"/>
              <a:gd name="T69" fmla="*/ 434 h 443"/>
              <a:gd name="T70" fmla="*/ 229 w 357"/>
              <a:gd name="T71" fmla="*/ 428 h 443"/>
              <a:gd name="T72" fmla="*/ 224 w 357"/>
              <a:gd name="T73" fmla="*/ 418 h 443"/>
              <a:gd name="T74" fmla="*/ 212 w 357"/>
              <a:gd name="T75" fmla="*/ 413 h 443"/>
              <a:gd name="T76" fmla="*/ 159 w 357"/>
              <a:gd name="T77" fmla="*/ 352 h 443"/>
              <a:gd name="T78" fmla="*/ 183 w 357"/>
              <a:gd name="T79" fmla="*/ 356 h 443"/>
              <a:gd name="T80" fmla="*/ 205 w 357"/>
              <a:gd name="T81" fmla="*/ 356 h 443"/>
              <a:gd name="T82" fmla="*/ 248 w 357"/>
              <a:gd name="T83" fmla="*/ 165 h 443"/>
              <a:gd name="T84" fmla="*/ 248 w 357"/>
              <a:gd name="T85" fmla="*/ 109 h 443"/>
              <a:gd name="T86" fmla="*/ 84 w 357"/>
              <a:gd name="T87" fmla="*/ 273 h 443"/>
              <a:gd name="T88" fmla="*/ 63 w 357"/>
              <a:gd name="T89" fmla="*/ 247 h 443"/>
              <a:gd name="T90" fmla="*/ 48 w 357"/>
              <a:gd name="T91" fmla="*/ 219 h 443"/>
              <a:gd name="T92" fmla="*/ 38 w 357"/>
              <a:gd name="T93" fmla="*/ 189 h 443"/>
              <a:gd name="T94" fmla="*/ 33 w 357"/>
              <a:gd name="T95" fmla="*/ 158 h 443"/>
              <a:gd name="T96" fmla="*/ 35 w 357"/>
              <a:gd name="T97" fmla="*/ 127 h 443"/>
              <a:gd name="T98" fmla="*/ 42 w 357"/>
              <a:gd name="T99" fmla="*/ 97 h 443"/>
              <a:gd name="T100" fmla="*/ 54 w 357"/>
              <a:gd name="T101" fmla="*/ 67 h 443"/>
              <a:gd name="T102" fmla="*/ 72 w 357"/>
              <a:gd name="T103" fmla="*/ 40 h 443"/>
              <a:gd name="T104" fmla="*/ 317 w 357"/>
              <a:gd name="T105" fmla="*/ 283 h 443"/>
              <a:gd name="T106" fmla="*/ 292 w 357"/>
              <a:gd name="T107" fmla="*/ 301 h 443"/>
              <a:gd name="T108" fmla="*/ 265 w 357"/>
              <a:gd name="T109" fmla="*/ 313 h 443"/>
              <a:gd name="T110" fmla="*/ 236 w 357"/>
              <a:gd name="T111" fmla="*/ 321 h 443"/>
              <a:gd name="T112" fmla="*/ 206 w 357"/>
              <a:gd name="T113" fmla="*/ 324 h 443"/>
              <a:gd name="T114" fmla="*/ 190 w 357"/>
              <a:gd name="T115" fmla="*/ 322 h 443"/>
              <a:gd name="T116" fmla="*/ 156 w 357"/>
              <a:gd name="T117" fmla="*/ 316 h 443"/>
              <a:gd name="T118" fmla="*/ 124 w 357"/>
              <a:gd name="T119" fmla="*/ 303 h 443"/>
              <a:gd name="T120" fmla="*/ 97 w 357"/>
              <a:gd name="T121" fmla="*/ 283 h 443"/>
              <a:gd name="T122" fmla="*/ 84 w 357"/>
              <a:gd name="T123" fmla="*/ 27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7" h="443">
                <a:moveTo>
                  <a:pt x="205" y="356"/>
                </a:moveTo>
                <a:lnTo>
                  <a:pt x="205" y="356"/>
                </a:lnTo>
                <a:lnTo>
                  <a:pt x="226" y="356"/>
                </a:lnTo>
                <a:lnTo>
                  <a:pt x="247" y="353"/>
                </a:lnTo>
                <a:lnTo>
                  <a:pt x="266" y="348"/>
                </a:lnTo>
                <a:lnTo>
                  <a:pt x="286" y="342"/>
                </a:lnTo>
                <a:lnTo>
                  <a:pt x="304" y="333"/>
                </a:lnTo>
                <a:lnTo>
                  <a:pt x="321" y="322"/>
                </a:lnTo>
                <a:lnTo>
                  <a:pt x="338" y="310"/>
                </a:lnTo>
                <a:lnTo>
                  <a:pt x="353" y="297"/>
                </a:lnTo>
                <a:lnTo>
                  <a:pt x="353" y="297"/>
                </a:lnTo>
                <a:lnTo>
                  <a:pt x="356" y="291"/>
                </a:lnTo>
                <a:lnTo>
                  <a:pt x="357" y="285"/>
                </a:lnTo>
                <a:lnTo>
                  <a:pt x="357" y="285"/>
                </a:lnTo>
                <a:lnTo>
                  <a:pt x="357" y="280"/>
                </a:lnTo>
                <a:lnTo>
                  <a:pt x="356" y="277"/>
                </a:lnTo>
                <a:lnTo>
                  <a:pt x="351" y="273"/>
                </a:lnTo>
                <a:lnTo>
                  <a:pt x="278" y="200"/>
                </a:lnTo>
                <a:lnTo>
                  <a:pt x="278" y="92"/>
                </a:lnTo>
                <a:lnTo>
                  <a:pt x="278" y="92"/>
                </a:lnTo>
                <a:lnTo>
                  <a:pt x="277" y="86"/>
                </a:lnTo>
                <a:lnTo>
                  <a:pt x="274" y="82"/>
                </a:lnTo>
                <a:lnTo>
                  <a:pt x="269" y="80"/>
                </a:lnTo>
                <a:lnTo>
                  <a:pt x="263" y="79"/>
                </a:lnTo>
                <a:lnTo>
                  <a:pt x="157" y="79"/>
                </a:lnTo>
                <a:lnTo>
                  <a:pt x="84" y="4"/>
                </a:lnTo>
                <a:lnTo>
                  <a:pt x="84" y="4"/>
                </a:lnTo>
                <a:lnTo>
                  <a:pt x="78" y="1"/>
                </a:lnTo>
                <a:lnTo>
                  <a:pt x="72" y="0"/>
                </a:lnTo>
                <a:lnTo>
                  <a:pt x="66" y="1"/>
                </a:lnTo>
                <a:lnTo>
                  <a:pt x="60" y="4"/>
                </a:lnTo>
                <a:lnTo>
                  <a:pt x="60" y="4"/>
                </a:lnTo>
                <a:lnTo>
                  <a:pt x="45" y="21"/>
                </a:lnTo>
                <a:lnTo>
                  <a:pt x="33" y="37"/>
                </a:lnTo>
                <a:lnTo>
                  <a:pt x="23" y="55"/>
                </a:lnTo>
                <a:lnTo>
                  <a:pt x="15" y="73"/>
                </a:lnTo>
                <a:lnTo>
                  <a:pt x="8" y="92"/>
                </a:lnTo>
                <a:lnTo>
                  <a:pt x="3" y="112"/>
                </a:lnTo>
                <a:lnTo>
                  <a:pt x="0" y="131"/>
                </a:lnTo>
                <a:lnTo>
                  <a:pt x="0" y="150"/>
                </a:lnTo>
                <a:lnTo>
                  <a:pt x="0" y="170"/>
                </a:lnTo>
                <a:lnTo>
                  <a:pt x="3" y="189"/>
                </a:lnTo>
                <a:lnTo>
                  <a:pt x="9" y="209"/>
                </a:lnTo>
                <a:lnTo>
                  <a:pt x="15" y="228"/>
                </a:lnTo>
                <a:lnTo>
                  <a:pt x="24" y="246"/>
                </a:lnTo>
                <a:lnTo>
                  <a:pt x="35" y="264"/>
                </a:lnTo>
                <a:lnTo>
                  <a:pt x="47" y="280"/>
                </a:lnTo>
                <a:lnTo>
                  <a:pt x="62" y="297"/>
                </a:lnTo>
                <a:lnTo>
                  <a:pt x="62" y="297"/>
                </a:lnTo>
                <a:lnTo>
                  <a:pt x="77" y="310"/>
                </a:lnTo>
                <a:lnTo>
                  <a:pt x="93" y="322"/>
                </a:lnTo>
                <a:lnTo>
                  <a:pt x="111" y="333"/>
                </a:lnTo>
                <a:lnTo>
                  <a:pt x="129" y="342"/>
                </a:lnTo>
                <a:lnTo>
                  <a:pt x="129" y="413"/>
                </a:lnTo>
                <a:lnTo>
                  <a:pt x="75" y="413"/>
                </a:lnTo>
                <a:lnTo>
                  <a:pt x="75" y="413"/>
                </a:lnTo>
                <a:lnTo>
                  <a:pt x="69" y="415"/>
                </a:lnTo>
                <a:lnTo>
                  <a:pt x="63" y="418"/>
                </a:lnTo>
                <a:lnTo>
                  <a:pt x="60" y="422"/>
                </a:lnTo>
                <a:lnTo>
                  <a:pt x="59" y="428"/>
                </a:lnTo>
                <a:lnTo>
                  <a:pt x="59" y="428"/>
                </a:lnTo>
                <a:lnTo>
                  <a:pt x="60" y="434"/>
                </a:lnTo>
                <a:lnTo>
                  <a:pt x="63" y="439"/>
                </a:lnTo>
                <a:lnTo>
                  <a:pt x="69" y="442"/>
                </a:lnTo>
                <a:lnTo>
                  <a:pt x="75" y="443"/>
                </a:lnTo>
                <a:lnTo>
                  <a:pt x="212" y="443"/>
                </a:lnTo>
                <a:lnTo>
                  <a:pt x="212" y="443"/>
                </a:lnTo>
                <a:lnTo>
                  <a:pt x="218" y="442"/>
                </a:lnTo>
                <a:lnTo>
                  <a:pt x="224" y="439"/>
                </a:lnTo>
                <a:lnTo>
                  <a:pt x="227" y="434"/>
                </a:lnTo>
                <a:lnTo>
                  <a:pt x="229" y="428"/>
                </a:lnTo>
                <a:lnTo>
                  <a:pt x="229" y="428"/>
                </a:lnTo>
                <a:lnTo>
                  <a:pt x="227" y="422"/>
                </a:lnTo>
                <a:lnTo>
                  <a:pt x="224" y="418"/>
                </a:lnTo>
                <a:lnTo>
                  <a:pt x="218" y="415"/>
                </a:lnTo>
                <a:lnTo>
                  <a:pt x="212" y="413"/>
                </a:lnTo>
                <a:lnTo>
                  <a:pt x="159" y="413"/>
                </a:lnTo>
                <a:lnTo>
                  <a:pt x="159" y="352"/>
                </a:lnTo>
                <a:lnTo>
                  <a:pt x="159" y="352"/>
                </a:lnTo>
                <a:lnTo>
                  <a:pt x="183" y="356"/>
                </a:lnTo>
                <a:lnTo>
                  <a:pt x="205" y="356"/>
                </a:lnTo>
                <a:lnTo>
                  <a:pt x="205" y="356"/>
                </a:lnTo>
                <a:close/>
                <a:moveTo>
                  <a:pt x="248" y="109"/>
                </a:moveTo>
                <a:lnTo>
                  <a:pt x="248" y="165"/>
                </a:lnTo>
                <a:lnTo>
                  <a:pt x="190" y="109"/>
                </a:lnTo>
                <a:lnTo>
                  <a:pt x="248" y="109"/>
                </a:lnTo>
                <a:close/>
                <a:moveTo>
                  <a:pt x="84" y="273"/>
                </a:moveTo>
                <a:lnTo>
                  <a:pt x="84" y="273"/>
                </a:lnTo>
                <a:lnTo>
                  <a:pt x="74" y="259"/>
                </a:lnTo>
                <a:lnTo>
                  <a:pt x="63" y="247"/>
                </a:lnTo>
                <a:lnTo>
                  <a:pt x="54" y="233"/>
                </a:lnTo>
                <a:lnTo>
                  <a:pt x="48" y="219"/>
                </a:lnTo>
                <a:lnTo>
                  <a:pt x="42" y="204"/>
                </a:lnTo>
                <a:lnTo>
                  <a:pt x="38" y="189"/>
                </a:lnTo>
                <a:lnTo>
                  <a:pt x="35" y="173"/>
                </a:lnTo>
                <a:lnTo>
                  <a:pt x="33" y="158"/>
                </a:lnTo>
                <a:lnTo>
                  <a:pt x="33" y="141"/>
                </a:lnTo>
                <a:lnTo>
                  <a:pt x="35" y="127"/>
                </a:lnTo>
                <a:lnTo>
                  <a:pt x="38" y="112"/>
                </a:lnTo>
                <a:lnTo>
                  <a:pt x="42" y="97"/>
                </a:lnTo>
                <a:lnTo>
                  <a:pt x="48" y="82"/>
                </a:lnTo>
                <a:lnTo>
                  <a:pt x="54" y="67"/>
                </a:lnTo>
                <a:lnTo>
                  <a:pt x="63" y="53"/>
                </a:lnTo>
                <a:lnTo>
                  <a:pt x="72" y="40"/>
                </a:lnTo>
                <a:lnTo>
                  <a:pt x="317" y="283"/>
                </a:lnTo>
                <a:lnTo>
                  <a:pt x="317" y="283"/>
                </a:lnTo>
                <a:lnTo>
                  <a:pt x="305" y="292"/>
                </a:lnTo>
                <a:lnTo>
                  <a:pt x="292" y="301"/>
                </a:lnTo>
                <a:lnTo>
                  <a:pt x="278" y="307"/>
                </a:lnTo>
                <a:lnTo>
                  <a:pt x="265" y="313"/>
                </a:lnTo>
                <a:lnTo>
                  <a:pt x="251" y="318"/>
                </a:lnTo>
                <a:lnTo>
                  <a:pt x="236" y="321"/>
                </a:lnTo>
                <a:lnTo>
                  <a:pt x="221" y="322"/>
                </a:lnTo>
                <a:lnTo>
                  <a:pt x="206" y="324"/>
                </a:lnTo>
                <a:lnTo>
                  <a:pt x="206" y="324"/>
                </a:lnTo>
                <a:lnTo>
                  <a:pt x="190" y="322"/>
                </a:lnTo>
                <a:lnTo>
                  <a:pt x="172" y="319"/>
                </a:lnTo>
                <a:lnTo>
                  <a:pt x="156" y="316"/>
                </a:lnTo>
                <a:lnTo>
                  <a:pt x="141" y="310"/>
                </a:lnTo>
                <a:lnTo>
                  <a:pt x="124" y="303"/>
                </a:lnTo>
                <a:lnTo>
                  <a:pt x="111" y="294"/>
                </a:lnTo>
                <a:lnTo>
                  <a:pt x="97" y="283"/>
                </a:lnTo>
                <a:lnTo>
                  <a:pt x="84" y="273"/>
                </a:lnTo>
                <a:lnTo>
                  <a:pt x="84" y="273"/>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28" name="Group 72">
            <a:extLst>
              <a:ext uri="{FF2B5EF4-FFF2-40B4-BE49-F238E27FC236}">
                <a16:creationId xmlns:a16="http://schemas.microsoft.com/office/drawing/2014/main" id="{59F1E6A3-6E6A-432F-BFBB-8E1B46DDCFC9}"/>
              </a:ext>
            </a:extLst>
          </p:cNvPr>
          <p:cNvGrpSpPr/>
          <p:nvPr/>
        </p:nvGrpSpPr>
        <p:grpSpPr>
          <a:xfrm>
            <a:off x="4826562" y="4611472"/>
            <a:ext cx="564585" cy="375768"/>
            <a:chOff x="9444038" y="6394450"/>
            <a:chExt cx="479425" cy="319088"/>
          </a:xfrm>
          <a:solidFill>
            <a:schemeClr val="bg1"/>
          </a:solidFill>
        </p:grpSpPr>
        <p:sp>
          <p:nvSpPr>
            <p:cNvPr id="57" name="Freeform 697">
              <a:extLst>
                <a:ext uri="{FF2B5EF4-FFF2-40B4-BE49-F238E27FC236}">
                  <a16:creationId xmlns:a16="http://schemas.microsoft.com/office/drawing/2014/main" id="{86BD80CA-4919-4227-861C-7F5965D7985F}"/>
                </a:ext>
              </a:extLst>
            </p:cNvPr>
            <p:cNvSpPr>
              <a:spLocks noEditPoints="1"/>
            </p:cNvSpPr>
            <p:nvPr/>
          </p:nvSpPr>
          <p:spPr bwMode="auto">
            <a:xfrm>
              <a:off x="9444038" y="6394450"/>
              <a:ext cx="479425" cy="319088"/>
            </a:xfrm>
            <a:custGeom>
              <a:avLst/>
              <a:gdLst>
                <a:gd name="T0" fmla="*/ 550 w 603"/>
                <a:gd name="T1" fmla="*/ 38 h 401"/>
                <a:gd name="T2" fmla="*/ 547 w 603"/>
                <a:gd name="T3" fmla="*/ 28 h 401"/>
                <a:gd name="T4" fmla="*/ 539 w 603"/>
                <a:gd name="T5" fmla="*/ 22 h 401"/>
                <a:gd name="T6" fmla="*/ 448 w 603"/>
                <a:gd name="T7" fmla="*/ 1 h 401"/>
                <a:gd name="T8" fmla="*/ 387 w 603"/>
                <a:gd name="T9" fmla="*/ 1 h 401"/>
                <a:gd name="T10" fmla="*/ 300 w 603"/>
                <a:gd name="T11" fmla="*/ 20 h 401"/>
                <a:gd name="T12" fmla="*/ 241 w 603"/>
                <a:gd name="T13" fmla="*/ 6 h 401"/>
                <a:gd name="T14" fmla="*/ 182 w 603"/>
                <a:gd name="T15" fmla="*/ 0 h 401"/>
                <a:gd name="T16" fmla="*/ 90 w 603"/>
                <a:gd name="T17" fmla="*/ 13 h 401"/>
                <a:gd name="T18" fmla="*/ 54 w 603"/>
                <a:gd name="T19" fmla="*/ 25 h 401"/>
                <a:gd name="T20" fmla="*/ 48 w 603"/>
                <a:gd name="T21" fmla="*/ 38 h 401"/>
                <a:gd name="T22" fmla="*/ 15 w 603"/>
                <a:gd name="T23" fmla="*/ 43 h 401"/>
                <a:gd name="T24" fmla="*/ 2 w 603"/>
                <a:gd name="T25" fmla="*/ 50 h 401"/>
                <a:gd name="T26" fmla="*/ 0 w 603"/>
                <a:gd name="T27" fmla="*/ 382 h 401"/>
                <a:gd name="T28" fmla="*/ 9 w 603"/>
                <a:gd name="T29" fmla="*/ 400 h 401"/>
                <a:gd name="T30" fmla="*/ 586 w 603"/>
                <a:gd name="T31" fmla="*/ 401 h 401"/>
                <a:gd name="T32" fmla="*/ 592 w 603"/>
                <a:gd name="T33" fmla="*/ 400 h 401"/>
                <a:gd name="T34" fmla="*/ 603 w 603"/>
                <a:gd name="T35" fmla="*/ 382 h 401"/>
                <a:gd name="T36" fmla="*/ 602 w 603"/>
                <a:gd name="T37" fmla="*/ 50 h 401"/>
                <a:gd name="T38" fmla="*/ 586 w 603"/>
                <a:gd name="T39" fmla="*/ 43 h 401"/>
                <a:gd name="T40" fmla="*/ 30 w 603"/>
                <a:gd name="T41" fmla="*/ 365 h 401"/>
                <a:gd name="T42" fmla="*/ 48 w 603"/>
                <a:gd name="T43" fmla="*/ 330 h 401"/>
                <a:gd name="T44" fmla="*/ 50 w 603"/>
                <a:gd name="T45" fmla="*/ 337 h 401"/>
                <a:gd name="T46" fmla="*/ 55 w 603"/>
                <a:gd name="T47" fmla="*/ 343 h 401"/>
                <a:gd name="T48" fmla="*/ 64 w 603"/>
                <a:gd name="T49" fmla="*/ 346 h 401"/>
                <a:gd name="T50" fmla="*/ 99 w 603"/>
                <a:gd name="T51" fmla="*/ 337 h 401"/>
                <a:gd name="T52" fmla="*/ 181 w 603"/>
                <a:gd name="T53" fmla="*/ 325 h 401"/>
                <a:gd name="T54" fmla="*/ 233 w 603"/>
                <a:gd name="T55" fmla="*/ 330 h 401"/>
                <a:gd name="T56" fmla="*/ 281 w 603"/>
                <a:gd name="T57" fmla="*/ 365 h 401"/>
                <a:gd name="T58" fmla="*/ 257 w 603"/>
                <a:gd name="T59" fmla="*/ 300 h 401"/>
                <a:gd name="T60" fmla="*/ 182 w 603"/>
                <a:gd name="T61" fmla="*/ 291 h 401"/>
                <a:gd name="T62" fmla="*/ 132 w 603"/>
                <a:gd name="T63" fmla="*/ 295 h 401"/>
                <a:gd name="T64" fmla="*/ 84 w 603"/>
                <a:gd name="T65" fmla="*/ 50 h 401"/>
                <a:gd name="T66" fmla="*/ 132 w 603"/>
                <a:gd name="T67" fmla="*/ 38 h 401"/>
                <a:gd name="T68" fmla="*/ 182 w 603"/>
                <a:gd name="T69" fmla="*/ 34 h 401"/>
                <a:gd name="T70" fmla="*/ 257 w 603"/>
                <a:gd name="T71" fmla="*/ 43 h 401"/>
                <a:gd name="T72" fmla="*/ 317 w 603"/>
                <a:gd name="T73" fmla="*/ 50 h 401"/>
                <a:gd name="T74" fmla="*/ 369 w 603"/>
                <a:gd name="T75" fmla="*/ 38 h 401"/>
                <a:gd name="T76" fmla="*/ 418 w 603"/>
                <a:gd name="T77" fmla="*/ 34 h 401"/>
                <a:gd name="T78" fmla="*/ 493 w 603"/>
                <a:gd name="T79" fmla="*/ 43 h 401"/>
                <a:gd name="T80" fmla="*/ 520 w 603"/>
                <a:gd name="T81" fmla="*/ 306 h 401"/>
                <a:gd name="T82" fmla="*/ 444 w 603"/>
                <a:gd name="T83" fmla="*/ 292 h 401"/>
                <a:gd name="T84" fmla="*/ 393 w 603"/>
                <a:gd name="T85" fmla="*/ 292 h 401"/>
                <a:gd name="T86" fmla="*/ 317 w 603"/>
                <a:gd name="T87" fmla="*/ 306 h 401"/>
                <a:gd name="T88" fmla="*/ 317 w 603"/>
                <a:gd name="T89" fmla="*/ 365 h 401"/>
                <a:gd name="T90" fmla="*/ 344 w 603"/>
                <a:gd name="T91" fmla="*/ 334 h 401"/>
                <a:gd name="T92" fmla="*/ 418 w 603"/>
                <a:gd name="T93" fmla="*/ 325 h 401"/>
                <a:gd name="T94" fmla="*/ 474 w 603"/>
                <a:gd name="T95" fmla="*/ 330 h 401"/>
                <a:gd name="T96" fmla="*/ 530 w 603"/>
                <a:gd name="T97" fmla="*/ 346 h 401"/>
                <a:gd name="T98" fmla="*/ 544 w 603"/>
                <a:gd name="T99" fmla="*/ 343 h 401"/>
                <a:gd name="T100" fmla="*/ 548 w 603"/>
                <a:gd name="T101" fmla="*/ 337 h 401"/>
                <a:gd name="T102" fmla="*/ 568 w 603"/>
                <a:gd name="T103" fmla="*/ 7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401">
                  <a:moveTo>
                    <a:pt x="586" y="43"/>
                  </a:moveTo>
                  <a:lnTo>
                    <a:pt x="550" y="43"/>
                  </a:lnTo>
                  <a:lnTo>
                    <a:pt x="550" y="38"/>
                  </a:lnTo>
                  <a:lnTo>
                    <a:pt x="550" y="38"/>
                  </a:lnTo>
                  <a:lnTo>
                    <a:pt x="550" y="32"/>
                  </a:lnTo>
                  <a:lnTo>
                    <a:pt x="547" y="28"/>
                  </a:lnTo>
                  <a:lnTo>
                    <a:pt x="544" y="25"/>
                  </a:lnTo>
                  <a:lnTo>
                    <a:pt x="539" y="22"/>
                  </a:lnTo>
                  <a:lnTo>
                    <a:pt x="539" y="22"/>
                  </a:lnTo>
                  <a:lnTo>
                    <a:pt x="509" y="13"/>
                  </a:lnTo>
                  <a:lnTo>
                    <a:pt x="478" y="6"/>
                  </a:lnTo>
                  <a:lnTo>
                    <a:pt x="448" y="1"/>
                  </a:lnTo>
                  <a:lnTo>
                    <a:pt x="417" y="0"/>
                  </a:lnTo>
                  <a:lnTo>
                    <a:pt x="417" y="0"/>
                  </a:lnTo>
                  <a:lnTo>
                    <a:pt x="387" y="1"/>
                  </a:lnTo>
                  <a:lnTo>
                    <a:pt x="359" y="6"/>
                  </a:lnTo>
                  <a:lnTo>
                    <a:pt x="329" y="12"/>
                  </a:lnTo>
                  <a:lnTo>
                    <a:pt x="300" y="20"/>
                  </a:lnTo>
                  <a:lnTo>
                    <a:pt x="300" y="20"/>
                  </a:lnTo>
                  <a:lnTo>
                    <a:pt x="270" y="12"/>
                  </a:lnTo>
                  <a:lnTo>
                    <a:pt x="241" y="6"/>
                  </a:lnTo>
                  <a:lnTo>
                    <a:pt x="212" y="1"/>
                  </a:lnTo>
                  <a:lnTo>
                    <a:pt x="182" y="0"/>
                  </a:lnTo>
                  <a:lnTo>
                    <a:pt x="182" y="0"/>
                  </a:lnTo>
                  <a:lnTo>
                    <a:pt x="151" y="1"/>
                  </a:lnTo>
                  <a:lnTo>
                    <a:pt x="120" y="6"/>
                  </a:lnTo>
                  <a:lnTo>
                    <a:pt x="90" y="13"/>
                  </a:lnTo>
                  <a:lnTo>
                    <a:pt x="58" y="22"/>
                  </a:lnTo>
                  <a:lnTo>
                    <a:pt x="58" y="22"/>
                  </a:lnTo>
                  <a:lnTo>
                    <a:pt x="54" y="25"/>
                  </a:lnTo>
                  <a:lnTo>
                    <a:pt x="51" y="28"/>
                  </a:lnTo>
                  <a:lnTo>
                    <a:pt x="50" y="32"/>
                  </a:lnTo>
                  <a:lnTo>
                    <a:pt x="48" y="38"/>
                  </a:lnTo>
                  <a:lnTo>
                    <a:pt x="48" y="43"/>
                  </a:lnTo>
                  <a:lnTo>
                    <a:pt x="15" y="43"/>
                  </a:lnTo>
                  <a:lnTo>
                    <a:pt x="15" y="43"/>
                  </a:lnTo>
                  <a:lnTo>
                    <a:pt x="9" y="44"/>
                  </a:lnTo>
                  <a:lnTo>
                    <a:pt x="3" y="46"/>
                  </a:lnTo>
                  <a:lnTo>
                    <a:pt x="2" y="50"/>
                  </a:lnTo>
                  <a:lnTo>
                    <a:pt x="0" y="56"/>
                  </a:lnTo>
                  <a:lnTo>
                    <a:pt x="0" y="382"/>
                  </a:lnTo>
                  <a:lnTo>
                    <a:pt x="0" y="382"/>
                  </a:lnTo>
                  <a:lnTo>
                    <a:pt x="2" y="388"/>
                  </a:lnTo>
                  <a:lnTo>
                    <a:pt x="3" y="395"/>
                  </a:lnTo>
                  <a:lnTo>
                    <a:pt x="9" y="400"/>
                  </a:lnTo>
                  <a:lnTo>
                    <a:pt x="11" y="401"/>
                  </a:lnTo>
                  <a:lnTo>
                    <a:pt x="15" y="401"/>
                  </a:lnTo>
                  <a:lnTo>
                    <a:pt x="586" y="401"/>
                  </a:lnTo>
                  <a:lnTo>
                    <a:pt x="586" y="401"/>
                  </a:lnTo>
                  <a:lnTo>
                    <a:pt x="589" y="401"/>
                  </a:lnTo>
                  <a:lnTo>
                    <a:pt x="592" y="400"/>
                  </a:lnTo>
                  <a:lnTo>
                    <a:pt x="597" y="395"/>
                  </a:lnTo>
                  <a:lnTo>
                    <a:pt x="602" y="388"/>
                  </a:lnTo>
                  <a:lnTo>
                    <a:pt x="603" y="382"/>
                  </a:lnTo>
                  <a:lnTo>
                    <a:pt x="603" y="58"/>
                  </a:lnTo>
                  <a:lnTo>
                    <a:pt x="603" y="58"/>
                  </a:lnTo>
                  <a:lnTo>
                    <a:pt x="602" y="50"/>
                  </a:lnTo>
                  <a:lnTo>
                    <a:pt x="597" y="46"/>
                  </a:lnTo>
                  <a:lnTo>
                    <a:pt x="592" y="44"/>
                  </a:lnTo>
                  <a:lnTo>
                    <a:pt x="586" y="43"/>
                  </a:lnTo>
                  <a:lnTo>
                    <a:pt x="586" y="43"/>
                  </a:lnTo>
                  <a:close/>
                  <a:moveTo>
                    <a:pt x="281" y="365"/>
                  </a:moveTo>
                  <a:lnTo>
                    <a:pt x="30" y="365"/>
                  </a:lnTo>
                  <a:lnTo>
                    <a:pt x="30" y="73"/>
                  </a:lnTo>
                  <a:lnTo>
                    <a:pt x="48" y="73"/>
                  </a:lnTo>
                  <a:lnTo>
                    <a:pt x="48" y="330"/>
                  </a:lnTo>
                  <a:lnTo>
                    <a:pt x="48" y="330"/>
                  </a:lnTo>
                  <a:lnTo>
                    <a:pt x="48" y="334"/>
                  </a:lnTo>
                  <a:lnTo>
                    <a:pt x="50" y="337"/>
                  </a:lnTo>
                  <a:lnTo>
                    <a:pt x="53" y="340"/>
                  </a:lnTo>
                  <a:lnTo>
                    <a:pt x="55" y="343"/>
                  </a:lnTo>
                  <a:lnTo>
                    <a:pt x="55" y="343"/>
                  </a:lnTo>
                  <a:lnTo>
                    <a:pt x="60" y="346"/>
                  </a:lnTo>
                  <a:lnTo>
                    <a:pt x="64" y="346"/>
                  </a:lnTo>
                  <a:lnTo>
                    <a:pt x="64" y="346"/>
                  </a:lnTo>
                  <a:lnTo>
                    <a:pt x="70" y="346"/>
                  </a:lnTo>
                  <a:lnTo>
                    <a:pt x="70" y="346"/>
                  </a:lnTo>
                  <a:lnTo>
                    <a:pt x="99" y="337"/>
                  </a:lnTo>
                  <a:lnTo>
                    <a:pt x="126" y="330"/>
                  </a:lnTo>
                  <a:lnTo>
                    <a:pt x="154" y="327"/>
                  </a:lnTo>
                  <a:lnTo>
                    <a:pt x="181" y="325"/>
                  </a:lnTo>
                  <a:lnTo>
                    <a:pt x="181" y="325"/>
                  </a:lnTo>
                  <a:lnTo>
                    <a:pt x="206" y="327"/>
                  </a:lnTo>
                  <a:lnTo>
                    <a:pt x="233" y="330"/>
                  </a:lnTo>
                  <a:lnTo>
                    <a:pt x="257" y="334"/>
                  </a:lnTo>
                  <a:lnTo>
                    <a:pt x="281" y="341"/>
                  </a:lnTo>
                  <a:lnTo>
                    <a:pt x="281" y="365"/>
                  </a:lnTo>
                  <a:close/>
                  <a:moveTo>
                    <a:pt x="281" y="306"/>
                  </a:moveTo>
                  <a:lnTo>
                    <a:pt x="281" y="306"/>
                  </a:lnTo>
                  <a:lnTo>
                    <a:pt x="257" y="300"/>
                  </a:lnTo>
                  <a:lnTo>
                    <a:pt x="233" y="295"/>
                  </a:lnTo>
                  <a:lnTo>
                    <a:pt x="208" y="292"/>
                  </a:lnTo>
                  <a:lnTo>
                    <a:pt x="182" y="291"/>
                  </a:lnTo>
                  <a:lnTo>
                    <a:pt x="182" y="291"/>
                  </a:lnTo>
                  <a:lnTo>
                    <a:pt x="157" y="292"/>
                  </a:lnTo>
                  <a:lnTo>
                    <a:pt x="132" y="295"/>
                  </a:lnTo>
                  <a:lnTo>
                    <a:pt x="108" y="300"/>
                  </a:lnTo>
                  <a:lnTo>
                    <a:pt x="84" y="306"/>
                  </a:lnTo>
                  <a:lnTo>
                    <a:pt x="84" y="50"/>
                  </a:lnTo>
                  <a:lnTo>
                    <a:pt x="84" y="50"/>
                  </a:lnTo>
                  <a:lnTo>
                    <a:pt x="108" y="43"/>
                  </a:lnTo>
                  <a:lnTo>
                    <a:pt x="132" y="38"/>
                  </a:lnTo>
                  <a:lnTo>
                    <a:pt x="157" y="35"/>
                  </a:lnTo>
                  <a:lnTo>
                    <a:pt x="182" y="34"/>
                  </a:lnTo>
                  <a:lnTo>
                    <a:pt x="182" y="34"/>
                  </a:lnTo>
                  <a:lnTo>
                    <a:pt x="208" y="35"/>
                  </a:lnTo>
                  <a:lnTo>
                    <a:pt x="233" y="38"/>
                  </a:lnTo>
                  <a:lnTo>
                    <a:pt x="257" y="43"/>
                  </a:lnTo>
                  <a:lnTo>
                    <a:pt x="281" y="50"/>
                  </a:lnTo>
                  <a:lnTo>
                    <a:pt x="281" y="306"/>
                  </a:lnTo>
                  <a:close/>
                  <a:moveTo>
                    <a:pt x="317" y="50"/>
                  </a:moveTo>
                  <a:lnTo>
                    <a:pt x="317" y="50"/>
                  </a:lnTo>
                  <a:lnTo>
                    <a:pt x="344" y="43"/>
                  </a:lnTo>
                  <a:lnTo>
                    <a:pt x="369" y="38"/>
                  </a:lnTo>
                  <a:lnTo>
                    <a:pt x="393" y="35"/>
                  </a:lnTo>
                  <a:lnTo>
                    <a:pt x="418" y="34"/>
                  </a:lnTo>
                  <a:lnTo>
                    <a:pt x="418" y="34"/>
                  </a:lnTo>
                  <a:lnTo>
                    <a:pt x="444" y="35"/>
                  </a:lnTo>
                  <a:lnTo>
                    <a:pt x="468" y="38"/>
                  </a:lnTo>
                  <a:lnTo>
                    <a:pt x="493" y="43"/>
                  </a:lnTo>
                  <a:lnTo>
                    <a:pt x="520" y="50"/>
                  </a:lnTo>
                  <a:lnTo>
                    <a:pt x="520" y="306"/>
                  </a:lnTo>
                  <a:lnTo>
                    <a:pt x="520" y="306"/>
                  </a:lnTo>
                  <a:lnTo>
                    <a:pt x="493" y="300"/>
                  </a:lnTo>
                  <a:lnTo>
                    <a:pt x="468" y="295"/>
                  </a:lnTo>
                  <a:lnTo>
                    <a:pt x="444" y="292"/>
                  </a:lnTo>
                  <a:lnTo>
                    <a:pt x="418" y="291"/>
                  </a:lnTo>
                  <a:lnTo>
                    <a:pt x="418" y="291"/>
                  </a:lnTo>
                  <a:lnTo>
                    <a:pt x="393" y="292"/>
                  </a:lnTo>
                  <a:lnTo>
                    <a:pt x="369" y="295"/>
                  </a:lnTo>
                  <a:lnTo>
                    <a:pt x="344" y="300"/>
                  </a:lnTo>
                  <a:lnTo>
                    <a:pt x="317" y="306"/>
                  </a:lnTo>
                  <a:lnTo>
                    <a:pt x="317" y="50"/>
                  </a:lnTo>
                  <a:close/>
                  <a:moveTo>
                    <a:pt x="568" y="365"/>
                  </a:moveTo>
                  <a:lnTo>
                    <a:pt x="317" y="365"/>
                  </a:lnTo>
                  <a:lnTo>
                    <a:pt x="317" y="341"/>
                  </a:lnTo>
                  <a:lnTo>
                    <a:pt x="317" y="341"/>
                  </a:lnTo>
                  <a:lnTo>
                    <a:pt x="344" y="334"/>
                  </a:lnTo>
                  <a:lnTo>
                    <a:pt x="368" y="330"/>
                  </a:lnTo>
                  <a:lnTo>
                    <a:pt x="393" y="327"/>
                  </a:lnTo>
                  <a:lnTo>
                    <a:pt x="418" y="325"/>
                  </a:lnTo>
                  <a:lnTo>
                    <a:pt x="418" y="325"/>
                  </a:lnTo>
                  <a:lnTo>
                    <a:pt x="445" y="327"/>
                  </a:lnTo>
                  <a:lnTo>
                    <a:pt x="474" y="330"/>
                  </a:lnTo>
                  <a:lnTo>
                    <a:pt x="502" y="337"/>
                  </a:lnTo>
                  <a:lnTo>
                    <a:pt x="530" y="346"/>
                  </a:lnTo>
                  <a:lnTo>
                    <a:pt x="530" y="346"/>
                  </a:lnTo>
                  <a:lnTo>
                    <a:pt x="533" y="346"/>
                  </a:lnTo>
                  <a:lnTo>
                    <a:pt x="536" y="346"/>
                  </a:lnTo>
                  <a:lnTo>
                    <a:pt x="544" y="343"/>
                  </a:lnTo>
                  <a:lnTo>
                    <a:pt x="544" y="343"/>
                  </a:lnTo>
                  <a:lnTo>
                    <a:pt x="547" y="340"/>
                  </a:lnTo>
                  <a:lnTo>
                    <a:pt x="548" y="337"/>
                  </a:lnTo>
                  <a:lnTo>
                    <a:pt x="550" y="330"/>
                  </a:lnTo>
                  <a:lnTo>
                    <a:pt x="550" y="73"/>
                  </a:lnTo>
                  <a:lnTo>
                    <a:pt x="568" y="73"/>
                  </a:lnTo>
                  <a:lnTo>
                    <a:pt x="568" y="3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58" name="Freeform 698">
              <a:extLst>
                <a:ext uri="{FF2B5EF4-FFF2-40B4-BE49-F238E27FC236}">
                  <a16:creationId xmlns:a16="http://schemas.microsoft.com/office/drawing/2014/main" id="{48A925AC-FC8C-4856-A7E5-9D165269F2F4}"/>
                </a:ext>
              </a:extLst>
            </p:cNvPr>
            <p:cNvSpPr/>
            <p:nvPr/>
          </p:nvSpPr>
          <p:spPr bwMode="auto">
            <a:xfrm>
              <a:off x="9536113" y="6472238"/>
              <a:ext cx="98425" cy="28575"/>
            </a:xfrm>
            <a:custGeom>
              <a:avLst/>
              <a:gdLst>
                <a:gd name="T0" fmla="*/ 0 w 124"/>
                <a:gd name="T1" fmla="*/ 18 h 35"/>
                <a:gd name="T2" fmla="*/ 0 w 124"/>
                <a:gd name="T3" fmla="*/ 18 h 35"/>
                <a:gd name="T4" fmla="*/ 2 w 124"/>
                <a:gd name="T5" fmla="*/ 25 h 35"/>
                <a:gd name="T6" fmla="*/ 6 w 124"/>
                <a:gd name="T7" fmla="*/ 29 h 35"/>
                <a:gd name="T8" fmla="*/ 11 w 124"/>
                <a:gd name="T9" fmla="*/ 34 h 35"/>
                <a:gd name="T10" fmla="*/ 18 w 124"/>
                <a:gd name="T11" fmla="*/ 35 h 35"/>
                <a:gd name="T12" fmla="*/ 106 w 124"/>
                <a:gd name="T13" fmla="*/ 35 h 35"/>
                <a:gd name="T14" fmla="*/ 106 w 124"/>
                <a:gd name="T15" fmla="*/ 35 h 35"/>
                <a:gd name="T16" fmla="*/ 114 w 124"/>
                <a:gd name="T17" fmla="*/ 34 h 35"/>
                <a:gd name="T18" fmla="*/ 118 w 124"/>
                <a:gd name="T19" fmla="*/ 29 h 35"/>
                <a:gd name="T20" fmla="*/ 123 w 124"/>
                <a:gd name="T21" fmla="*/ 25 h 35"/>
                <a:gd name="T22" fmla="*/ 124 w 124"/>
                <a:gd name="T23" fmla="*/ 18 h 35"/>
                <a:gd name="T24" fmla="*/ 124 w 124"/>
                <a:gd name="T25" fmla="*/ 18 h 35"/>
                <a:gd name="T26" fmla="*/ 123 w 124"/>
                <a:gd name="T27" fmla="*/ 10 h 35"/>
                <a:gd name="T28" fmla="*/ 118 w 124"/>
                <a:gd name="T29" fmla="*/ 6 h 35"/>
                <a:gd name="T30" fmla="*/ 114 w 124"/>
                <a:gd name="T31" fmla="*/ 1 h 35"/>
                <a:gd name="T32" fmla="*/ 106 w 124"/>
                <a:gd name="T33" fmla="*/ 0 h 35"/>
                <a:gd name="T34" fmla="*/ 18 w 124"/>
                <a:gd name="T35" fmla="*/ 0 h 35"/>
                <a:gd name="T36" fmla="*/ 18 w 124"/>
                <a:gd name="T37" fmla="*/ 0 h 35"/>
                <a:gd name="T38" fmla="*/ 11 w 124"/>
                <a:gd name="T39" fmla="*/ 1 h 35"/>
                <a:gd name="T40" fmla="*/ 6 w 124"/>
                <a:gd name="T41" fmla="*/ 6 h 35"/>
                <a:gd name="T42" fmla="*/ 2 w 124"/>
                <a:gd name="T43" fmla="*/ 10 h 35"/>
                <a:gd name="T44" fmla="*/ 0 w 124"/>
                <a:gd name="T45" fmla="*/ 18 h 35"/>
                <a:gd name="T46" fmla="*/ 0 w 124"/>
                <a:gd name="T4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35">
                  <a:moveTo>
                    <a:pt x="0" y="18"/>
                  </a:moveTo>
                  <a:lnTo>
                    <a:pt x="0" y="18"/>
                  </a:lnTo>
                  <a:lnTo>
                    <a:pt x="2" y="25"/>
                  </a:lnTo>
                  <a:lnTo>
                    <a:pt x="6" y="29"/>
                  </a:lnTo>
                  <a:lnTo>
                    <a:pt x="11" y="34"/>
                  </a:lnTo>
                  <a:lnTo>
                    <a:pt x="18" y="35"/>
                  </a:lnTo>
                  <a:lnTo>
                    <a:pt x="106" y="35"/>
                  </a:lnTo>
                  <a:lnTo>
                    <a:pt x="106" y="35"/>
                  </a:lnTo>
                  <a:lnTo>
                    <a:pt x="114" y="34"/>
                  </a:lnTo>
                  <a:lnTo>
                    <a:pt x="118" y="29"/>
                  </a:lnTo>
                  <a:lnTo>
                    <a:pt x="123" y="25"/>
                  </a:lnTo>
                  <a:lnTo>
                    <a:pt x="124" y="18"/>
                  </a:lnTo>
                  <a:lnTo>
                    <a:pt x="124" y="18"/>
                  </a:lnTo>
                  <a:lnTo>
                    <a:pt x="123" y="10"/>
                  </a:lnTo>
                  <a:lnTo>
                    <a:pt x="118" y="6"/>
                  </a:lnTo>
                  <a:lnTo>
                    <a:pt x="114" y="1"/>
                  </a:lnTo>
                  <a:lnTo>
                    <a:pt x="106" y="0"/>
                  </a:lnTo>
                  <a:lnTo>
                    <a:pt x="18" y="0"/>
                  </a:lnTo>
                  <a:lnTo>
                    <a:pt x="18" y="0"/>
                  </a:lnTo>
                  <a:lnTo>
                    <a:pt x="11" y="1"/>
                  </a:lnTo>
                  <a:lnTo>
                    <a:pt x="6" y="6"/>
                  </a:lnTo>
                  <a:lnTo>
                    <a:pt x="2" y="10"/>
                  </a:lnTo>
                  <a:lnTo>
                    <a:pt x="0" y="18"/>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59" name="Freeform 699">
              <a:extLst>
                <a:ext uri="{FF2B5EF4-FFF2-40B4-BE49-F238E27FC236}">
                  <a16:creationId xmlns:a16="http://schemas.microsoft.com/office/drawing/2014/main" id="{DF1B7852-2215-490F-A26A-D6AF00300AD9}"/>
                </a:ext>
              </a:extLst>
            </p:cNvPr>
            <p:cNvSpPr/>
            <p:nvPr/>
          </p:nvSpPr>
          <p:spPr bwMode="auto">
            <a:xfrm>
              <a:off x="9536113" y="6548438"/>
              <a:ext cx="98425" cy="28575"/>
            </a:xfrm>
            <a:custGeom>
              <a:avLst/>
              <a:gdLst>
                <a:gd name="T0" fmla="*/ 106 w 124"/>
                <a:gd name="T1" fmla="*/ 0 h 36"/>
                <a:gd name="T2" fmla="*/ 18 w 124"/>
                <a:gd name="T3" fmla="*/ 0 h 36"/>
                <a:gd name="T4" fmla="*/ 18 w 124"/>
                <a:gd name="T5" fmla="*/ 0 h 36"/>
                <a:gd name="T6" fmla="*/ 11 w 124"/>
                <a:gd name="T7" fmla="*/ 2 h 36"/>
                <a:gd name="T8" fmla="*/ 6 w 124"/>
                <a:gd name="T9" fmla="*/ 6 h 36"/>
                <a:gd name="T10" fmla="*/ 2 w 124"/>
                <a:gd name="T11" fmla="*/ 11 h 36"/>
                <a:gd name="T12" fmla="*/ 0 w 124"/>
                <a:gd name="T13" fmla="*/ 18 h 36"/>
                <a:gd name="T14" fmla="*/ 0 w 124"/>
                <a:gd name="T15" fmla="*/ 18 h 36"/>
                <a:gd name="T16" fmla="*/ 2 w 124"/>
                <a:gd name="T17" fmla="*/ 26 h 36"/>
                <a:gd name="T18" fmla="*/ 6 w 124"/>
                <a:gd name="T19" fmla="*/ 30 h 36"/>
                <a:gd name="T20" fmla="*/ 11 w 124"/>
                <a:gd name="T21" fmla="*/ 35 h 36"/>
                <a:gd name="T22" fmla="*/ 18 w 124"/>
                <a:gd name="T23" fmla="*/ 36 h 36"/>
                <a:gd name="T24" fmla="*/ 106 w 124"/>
                <a:gd name="T25" fmla="*/ 36 h 36"/>
                <a:gd name="T26" fmla="*/ 106 w 124"/>
                <a:gd name="T27" fmla="*/ 36 h 36"/>
                <a:gd name="T28" fmla="*/ 114 w 124"/>
                <a:gd name="T29" fmla="*/ 35 h 36"/>
                <a:gd name="T30" fmla="*/ 118 w 124"/>
                <a:gd name="T31" fmla="*/ 30 h 36"/>
                <a:gd name="T32" fmla="*/ 123 w 124"/>
                <a:gd name="T33" fmla="*/ 26 h 36"/>
                <a:gd name="T34" fmla="*/ 124 w 124"/>
                <a:gd name="T35" fmla="*/ 18 h 36"/>
                <a:gd name="T36" fmla="*/ 124 w 124"/>
                <a:gd name="T37" fmla="*/ 18 h 36"/>
                <a:gd name="T38" fmla="*/ 123 w 124"/>
                <a:gd name="T39" fmla="*/ 11 h 36"/>
                <a:gd name="T40" fmla="*/ 118 w 124"/>
                <a:gd name="T41" fmla="*/ 6 h 36"/>
                <a:gd name="T42" fmla="*/ 114 w 124"/>
                <a:gd name="T43" fmla="*/ 2 h 36"/>
                <a:gd name="T44" fmla="*/ 106 w 124"/>
                <a:gd name="T45" fmla="*/ 0 h 36"/>
                <a:gd name="T46" fmla="*/ 106 w 124"/>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36">
                  <a:moveTo>
                    <a:pt x="106" y="0"/>
                  </a:moveTo>
                  <a:lnTo>
                    <a:pt x="18" y="0"/>
                  </a:lnTo>
                  <a:lnTo>
                    <a:pt x="18" y="0"/>
                  </a:lnTo>
                  <a:lnTo>
                    <a:pt x="11" y="2"/>
                  </a:lnTo>
                  <a:lnTo>
                    <a:pt x="6" y="6"/>
                  </a:lnTo>
                  <a:lnTo>
                    <a:pt x="2" y="11"/>
                  </a:lnTo>
                  <a:lnTo>
                    <a:pt x="0" y="18"/>
                  </a:lnTo>
                  <a:lnTo>
                    <a:pt x="0" y="18"/>
                  </a:lnTo>
                  <a:lnTo>
                    <a:pt x="2" y="26"/>
                  </a:lnTo>
                  <a:lnTo>
                    <a:pt x="6" y="30"/>
                  </a:lnTo>
                  <a:lnTo>
                    <a:pt x="11" y="35"/>
                  </a:lnTo>
                  <a:lnTo>
                    <a:pt x="18" y="36"/>
                  </a:lnTo>
                  <a:lnTo>
                    <a:pt x="106" y="36"/>
                  </a:lnTo>
                  <a:lnTo>
                    <a:pt x="106" y="36"/>
                  </a:lnTo>
                  <a:lnTo>
                    <a:pt x="114" y="35"/>
                  </a:lnTo>
                  <a:lnTo>
                    <a:pt x="118" y="30"/>
                  </a:lnTo>
                  <a:lnTo>
                    <a:pt x="123" y="26"/>
                  </a:lnTo>
                  <a:lnTo>
                    <a:pt x="124" y="18"/>
                  </a:lnTo>
                  <a:lnTo>
                    <a:pt x="124" y="18"/>
                  </a:lnTo>
                  <a:lnTo>
                    <a:pt x="123" y="11"/>
                  </a:lnTo>
                  <a:lnTo>
                    <a:pt x="118" y="6"/>
                  </a:lnTo>
                  <a:lnTo>
                    <a:pt x="114" y="2"/>
                  </a:lnTo>
                  <a:lnTo>
                    <a:pt x="106" y="0"/>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0" name="Freeform 700">
              <a:extLst>
                <a:ext uri="{FF2B5EF4-FFF2-40B4-BE49-F238E27FC236}">
                  <a16:creationId xmlns:a16="http://schemas.microsoft.com/office/drawing/2014/main" id="{49B33E95-35DB-4486-B217-E1025FA14EC9}"/>
                </a:ext>
              </a:extLst>
            </p:cNvPr>
            <p:cNvSpPr/>
            <p:nvPr/>
          </p:nvSpPr>
          <p:spPr bwMode="auto">
            <a:xfrm>
              <a:off x="9731376" y="6472238"/>
              <a:ext cx="96838" cy="28575"/>
            </a:xfrm>
            <a:custGeom>
              <a:avLst/>
              <a:gdLst>
                <a:gd name="T0" fmla="*/ 16 w 122"/>
                <a:gd name="T1" fmla="*/ 35 h 35"/>
                <a:gd name="T2" fmla="*/ 106 w 122"/>
                <a:gd name="T3" fmla="*/ 35 h 35"/>
                <a:gd name="T4" fmla="*/ 106 w 122"/>
                <a:gd name="T5" fmla="*/ 35 h 35"/>
                <a:gd name="T6" fmla="*/ 112 w 122"/>
                <a:gd name="T7" fmla="*/ 34 h 35"/>
                <a:gd name="T8" fmla="*/ 118 w 122"/>
                <a:gd name="T9" fmla="*/ 29 h 35"/>
                <a:gd name="T10" fmla="*/ 121 w 122"/>
                <a:gd name="T11" fmla="*/ 25 h 35"/>
                <a:gd name="T12" fmla="*/ 122 w 122"/>
                <a:gd name="T13" fmla="*/ 18 h 35"/>
                <a:gd name="T14" fmla="*/ 122 w 122"/>
                <a:gd name="T15" fmla="*/ 18 h 35"/>
                <a:gd name="T16" fmla="*/ 121 w 122"/>
                <a:gd name="T17" fmla="*/ 10 h 35"/>
                <a:gd name="T18" fmla="*/ 118 w 122"/>
                <a:gd name="T19" fmla="*/ 6 h 35"/>
                <a:gd name="T20" fmla="*/ 112 w 122"/>
                <a:gd name="T21" fmla="*/ 1 h 35"/>
                <a:gd name="T22" fmla="*/ 106 w 122"/>
                <a:gd name="T23" fmla="*/ 0 h 35"/>
                <a:gd name="T24" fmla="*/ 16 w 122"/>
                <a:gd name="T25" fmla="*/ 0 h 35"/>
                <a:gd name="T26" fmla="*/ 16 w 122"/>
                <a:gd name="T27" fmla="*/ 0 h 35"/>
                <a:gd name="T28" fmla="*/ 10 w 122"/>
                <a:gd name="T29" fmla="*/ 1 h 35"/>
                <a:gd name="T30" fmla="*/ 4 w 122"/>
                <a:gd name="T31" fmla="*/ 6 h 35"/>
                <a:gd name="T32" fmla="*/ 1 w 122"/>
                <a:gd name="T33" fmla="*/ 10 h 35"/>
                <a:gd name="T34" fmla="*/ 0 w 122"/>
                <a:gd name="T35" fmla="*/ 18 h 35"/>
                <a:gd name="T36" fmla="*/ 0 w 122"/>
                <a:gd name="T37" fmla="*/ 18 h 35"/>
                <a:gd name="T38" fmla="*/ 1 w 122"/>
                <a:gd name="T39" fmla="*/ 25 h 35"/>
                <a:gd name="T40" fmla="*/ 4 w 122"/>
                <a:gd name="T41" fmla="*/ 29 h 35"/>
                <a:gd name="T42" fmla="*/ 10 w 122"/>
                <a:gd name="T43" fmla="*/ 34 h 35"/>
                <a:gd name="T44" fmla="*/ 16 w 122"/>
                <a:gd name="T45" fmla="*/ 35 h 35"/>
                <a:gd name="T46" fmla="*/ 16 w 122"/>
                <a:gd name="T4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35">
                  <a:moveTo>
                    <a:pt x="16" y="35"/>
                  </a:moveTo>
                  <a:lnTo>
                    <a:pt x="106" y="35"/>
                  </a:lnTo>
                  <a:lnTo>
                    <a:pt x="106" y="35"/>
                  </a:lnTo>
                  <a:lnTo>
                    <a:pt x="112" y="34"/>
                  </a:lnTo>
                  <a:lnTo>
                    <a:pt x="118" y="29"/>
                  </a:lnTo>
                  <a:lnTo>
                    <a:pt x="121" y="25"/>
                  </a:lnTo>
                  <a:lnTo>
                    <a:pt x="122" y="18"/>
                  </a:lnTo>
                  <a:lnTo>
                    <a:pt x="122" y="18"/>
                  </a:lnTo>
                  <a:lnTo>
                    <a:pt x="121" y="10"/>
                  </a:lnTo>
                  <a:lnTo>
                    <a:pt x="118" y="6"/>
                  </a:lnTo>
                  <a:lnTo>
                    <a:pt x="112" y="1"/>
                  </a:lnTo>
                  <a:lnTo>
                    <a:pt x="106" y="0"/>
                  </a:lnTo>
                  <a:lnTo>
                    <a:pt x="16" y="0"/>
                  </a:lnTo>
                  <a:lnTo>
                    <a:pt x="16" y="0"/>
                  </a:lnTo>
                  <a:lnTo>
                    <a:pt x="10" y="1"/>
                  </a:lnTo>
                  <a:lnTo>
                    <a:pt x="4" y="6"/>
                  </a:lnTo>
                  <a:lnTo>
                    <a:pt x="1" y="10"/>
                  </a:lnTo>
                  <a:lnTo>
                    <a:pt x="0" y="18"/>
                  </a:lnTo>
                  <a:lnTo>
                    <a:pt x="0" y="18"/>
                  </a:lnTo>
                  <a:lnTo>
                    <a:pt x="1" y="25"/>
                  </a:lnTo>
                  <a:lnTo>
                    <a:pt x="4" y="29"/>
                  </a:lnTo>
                  <a:lnTo>
                    <a:pt x="10" y="34"/>
                  </a:lnTo>
                  <a:lnTo>
                    <a:pt x="16" y="35"/>
                  </a:lnTo>
                  <a:lnTo>
                    <a:pt x="16"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1" name="Freeform 701">
              <a:extLst>
                <a:ext uri="{FF2B5EF4-FFF2-40B4-BE49-F238E27FC236}">
                  <a16:creationId xmlns:a16="http://schemas.microsoft.com/office/drawing/2014/main" id="{AB290014-D320-44BD-BAED-4FEDC4289075}"/>
                </a:ext>
              </a:extLst>
            </p:cNvPr>
            <p:cNvSpPr/>
            <p:nvPr/>
          </p:nvSpPr>
          <p:spPr bwMode="auto">
            <a:xfrm>
              <a:off x="9731376" y="6548438"/>
              <a:ext cx="96838" cy="28575"/>
            </a:xfrm>
            <a:custGeom>
              <a:avLst/>
              <a:gdLst>
                <a:gd name="T0" fmla="*/ 122 w 122"/>
                <a:gd name="T1" fmla="*/ 18 h 36"/>
                <a:gd name="T2" fmla="*/ 122 w 122"/>
                <a:gd name="T3" fmla="*/ 18 h 36"/>
                <a:gd name="T4" fmla="*/ 121 w 122"/>
                <a:gd name="T5" fmla="*/ 11 h 36"/>
                <a:gd name="T6" fmla="*/ 118 w 122"/>
                <a:gd name="T7" fmla="*/ 6 h 36"/>
                <a:gd name="T8" fmla="*/ 112 w 122"/>
                <a:gd name="T9" fmla="*/ 2 h 36"/>
                <a:gd name="T10" fmla="*/ 106 w 122"/>
                <a:gd name="T11" fmla="*/ 0 h 36"/>
                <a:gd name="T12" fmla="*/ 16 w 122"/>
                <a:gd name="T13" fmla="*/ 0 h 36"/>
                <a:gd name="T14" fmla="*/ 16 w 122"/>
                <a:gd name="T15" fmla="*/ 0 h 36"/>
                <a:gd name="T16" fmla="*/ 10 w 122"/>
                <a:gd name="T17" fmla="*/ 2 h 36"/>
                <a:gd name="T18" fmla="*/ 4 w 122"/>
                <a:gd name="T19" fmla="*/ 6 h 36"/>
                <a:gd name="T20" fmla="*/ 1 w 122"/>
                <a:gd name="T21" fmla="*/ 11 h 36"/>
                <a:gd name="T22" fmla="*/ 0 w 122"/>
                <a:gd name="T23" fmla="*/ 18 h 36"/>
                <a:gd name="T24" fmla="*/ 0 w 122"/>
                <a:gd name="T25" fmla="*/ 18 h 36"/>
                <a:gd name="T26" fmla="*/ 1 w 122"/>
                <a:gd name="T27" fmla="*/ 26 h 36"/>
                <a:gd name="T28" fmla="*/ 4 w 122"/>
                <a:gd name="T29" fmla="*/ 30 h 36"/>
                <a:gd name="T30" fmla="*/ 10 w 122"/>
                <a:gd name="T31" fmla="*/ 35 h 36"/>
                <a:gd name="T32" fmla="*/ 16 w 122"/>
                <a:gd name="T33" fmla="*/ 36 h 36"/>
                <a:gd name="T34" fmla="*/ 106 w 122"/>
                <a:gd name="T35" fmla="*/ 36 h 36"/>
                <a:gd name="T36" fmla="*/ 106 w 122"/>
                <a:gd name="T37" fmla="*/ 36 h 36"/>
                <a:gd name="T38" fmla="*/ 112 w 122"/>
                <a:gd name="T39" fmla="*/ 35 h 36"/>
                <a:gd name="T40" fmla="*/ 118 w 122"/>
                <a:gd name="T41" fmla="*/ 30 h 36"/>
                <a:gd name="T42" fmla="*/ 121 w 122"/>
                <a:gd name="T43" fmla="*/ 26 h 36"/>
                <a:gd name="T44" fmla="*/ 122 w 122"/>
                <a:gd name="T45" fmla="*/ 18 h 36"/>
                <a:gd name="T46" fmla="*/ 122 w 122"/>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36">
                  <a:moveTo>
                    <a:pt x="122" y="18"/>
                  </a:moveTo>
                  <a:lnTo>
                    <a:pt x="122" y="18"/>
                  </a:lnTo>
                  <a:lnTo>
                    <a:pt x="121" y="11"/>
                  </a:lnTo>
                  <a:lnTo>
                    <a:pt x="118" y="6"/>
                  </a:lnTo>
                  <a:lnTo>
                    <a:pt x="112" y="2"/>
                  </a:lnTo>
                  <a:lnTo>
                    <a:pt x="106" y="0"/>
                  </a:lnTo>
                  <a:lnTo>
                    <a:pt x="16" y="0"/>
                  </a:lnTo>
                  <a:lnTo>
                    <a:pt x="16" y="0"/>
                  </a:lnTo>
                  <a:lnTo>
                    <a:pt x="10" y="2"/>
                  </a:lnTo>
                  <a:lnTo>
                    <a:pt x="4" y="6"/>
                  </a:lnTo>
                  <a:lnTo>
                    <a:pt x="1" y="11"/>
                  </a:lnTo>
                  <a:lnTo>
                    <a:pt x="0" y="18"/>
                  </a:lnTo>
                  <a:lnTo>
                    <a:pt x="0" y="18"/>
                  </a:lnTo>
                  <a:lnTo>
                    <a:pt x="1" y="26"/>
                  </a:lnTo>
                  <a:lnTo>
                    <a:pt x="4" y="30"/>
                  </a:lnTo>
                  <a:lnTo>
                    <a:pt x="10" y="35"/>
                  </a:lnTo>
                  <a:lnTo>
                    <a:pt x="16" y="36"/>
                  </a:lnTo>
                  <a:lnTo>
                    <a:pt x="106" y="36"/>
                  </a:lnTo>
                  <a:lnTo>
                    <a:pt x="106" y="36"/>
                  </a:lnTo>
                  <a:lnTo>
                    <a:pt x="112" y="35"/>
                  </a:lnTo>
                  <a:lnTo>
                    <a:pt x="118" y="30"/>
                  </a:lnTo>
                  <a:lnTo>
                    <a:pt x="121" y="26"/>
                  </a:lnTo>
                  <a:lnTo>
                    <a:pt x="122" y="18"/>
                  </a:lnTo>
                  <a:lnTo>
                    <a:pt x="12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29" name="Freeform 355">
            <a:extLst>
              <a:ext uri="{FF2B5EF4-FFF2-40B4-BE49-F238E27FC236}">
                <a16:creationId xmlns:a16="http://schemas.microsoft.com/office/drawing/2014/main" id="{6DE9AC5A-1781-41D7-94DB-536E6DB1CEA3}"/>
              </a:ext>
            </a:extLst>
          </p:cNvPr>
          <p:cNvSpPr>
            <a:spLocks noEditPoints="1"/>
          </p:cNvSpPr>
          <p:nvPr/>
        </p:nvSpPr>
        <p:spPr bwMode="auto">
          <a:xfrm>
            <a:off x="7032459" y="3874674"/>
            <a:ext cx="485419" cy="403213"/>
          </a:xfrm>
          <a:custGeom>
            <a:avLst/>
            <a:gdLst>
              <a:gd name="T0" fmla="*/ 353 w 497"/>
              <a:gd name="T1" fmla="*/ 41 h 411"/>
              <a:gd name="T2" fmla="*/ 351 w 497"/>
              <a:gd name="T3" fmla="*/ 26 h 411"/>
              <a:gd name="T4" fmla="*/ 336 w 497"/>
              <a:gd name="T5" fmla="*/ 8 h 411"/>
              <a:gd name="T6" fmla="*/ 313 w 497"/>
              <a:gd name="T7" fmla="*/ 0 h 411"/>
              <a:gd name="T8" fmla="*/ 174 w 497"/>
              <a:gd name="T9" fmla="*/ 2 h 411"/>
              <a:gd name="T10" fmla="*/ 155 w 497"/>
              <a:gd name="T11" fmla="*/ 12 h 411"/>
              <a:gd name="T12" fmla="*/ 143 w 497"/>
              <a:gd name="T13" fmla="*/ 33 h 411"/>
              <a:gd name="T14" fmla="*/ 38 w 497"/>
              <a:gd name="T15" fmla="*/ 60 h 411"/>
              <a:gd name="T16" fmla="*/ 22 w 497"/>
              <a:gd name="T17" fmla="*/ 63 h 411"/>
              <a:gd name="T18" fmla="*/ 6 w 497"/>
              <a:gd name="T19" fmla="*/ 77 h 411"/>
              <a:gd name="T20" fmla="*/ 0 w 497"/>
              <a:gd name="T21" fmla="*/ 99 h 411"/>
              <a:gd name="T22" fmla="*/ 0 w 497"/>
              <a:gd name="T23" fmla="*/ 380 h 411"/>
              <a:gd name="T24" fmla="*/ 10 w 497"/>
              <a:gd name="T25" fmla="*/ 399 h 411"/>
              <a:gd name="T26" fmla="*/ 29 w 497"/>
              <a:gd name="T27" fmla="*/ 410 h 411"/>
              <a:gd name="T28" fmla="*/ 458 w 497"/>
              <a:gd name="T29" fmla="*/ 411 h 411"/>
              <a:gd name="T30" fmla="*/ 480 w 497"/>
              <a:gd name="T31" fmla="*/ 404 h 411"/>
              <a:gd name="T32" fmla="*/ 494 w 497"/>
              <a:gd name="T33" fmla="*/ 387 h 411"/>
              <a:gd name="T34" fmla="*/ 497 w 497"/>
              <a:gd name="T35" fmla="*/ 99 h 411"/>
              <a:gd name="T36" fmla="*/ 494 w 497"/>
              <a:gd name="T37" fmla="*/ 84 h 411"/>
              <a:gd name="T38" fmla="*/ 480 w 497"/>
              <a:gd name="T39" fmla="*/ 66 h 411"/>
              <a:gd name="T40" fmla="*/ 458 w 497"/>
              <a:gd name="T41" fmla="*/ 60 h 411"/>
              <a:gd name="T42" fmla="*/ 177 w 497"/>
              <a:gd name="T43" fmla="*/ 41 h 411"/>
              <a:gd name="T44" fmla="*/ 180 w 497"/>
              <a:gd name="T45" fmla="*/ 35 h 411"/>
              <a:gd name="T46" fmla="*/ 313 w 497"/>
              <a:gd name="T47" fmla="*/ 35 h 411"/>
              <a:gd name="T48" fmla="*/ 319 w 497"/>
              <a:gd name="T49" fmla="*/ 38 h 411"/>
              <a:gd name="T50" fmla="*/ 177 w 497"/>
              <a:gd name="T51" fmla="*/ 60 h 411"/>
              <a:gd name="T52" fmla="*/ 458 w 497"/>
              <a:gd name="T53" fmla="*/ 93 h 411"/>
              <a:gd name="T54" fmla="*/ 462 w 497"/>
              <a:gd name="T55" fmla="*/ 99 h 411"/>
              <a:gd name="T56" fmla="*/ 442 w 497"/>
              <a:gd name="T57" fmla="*/ 195 h 411"/>
              <a:gd name="T58" fmla="*/ 367 w 497"/>
              <a:gd name="T59" fmla="*/ 211 h 411"/>
              <a:gd name="T60" fmla="*/ 279 w 497"/>
              <a:gd name="T61" fmla="*/ 218 h 411"/>
              <a:gd name="T62" fmla="*/ 218 w 497"/>
              <a:gd name="T63" fmla="*/ 218 h 411"/>
              <a:gd name="T64" fmla="*/ 130 w 497"/>
              <a:gd name="T65" fmla="*/ 211 h 411"/>
              <a:gd name="T66" fmla="*/ 53 w 497"/>
              <a:gd name="T67" fmla="*/ 195 h 411"/>
              <a:gd name="T68" fmla="*/ 32 w 497"/>
              <a:gd name="T69" fmla="*/ 99 h 411"/>
              <a:gd name="T70" fmla="*/ 38 w 497"/>
              <a:gd name="T71" fmla="*/ 93 h 411"/>
              <a:gd name="T72" fmla="*/ 38 w 497"/>
              <a:gd name="T73" fmla="*/ 377 h 411"/>
              <a:gd name="T74" fmla="*/ 32 w 497"/>
              <a:gd name="T75" fmla="*/ 224 h 411"/>
              <a:gd name="T76" fmla="*/ 71 w 497"/>
              <a:gd name="T77" fmla="*/ 235 h 411"/>
              <a:gd name="T78" fmla="*/ 213 w 497"/>
              <a:gd name="T79" fmla="*/ 251 h 411"/>
              <a:gd name="T80" fmla="*/ 213 w 497"/>
              <a:gd name="T81" fmla="*/ 260 h 411"/>
              <a:gd name="T82" fmla="*/ 215 w 497"/>
              <a:gd name="T83" fmla="*/ 271 h 411"/>
              <a:gd name="T84" fmla="*/ 225 w 497"/>
              <a:gd name="T85" fmla="*/ 281 h 411"/>
              <a:gd name="T86" fmla="*/ 239 w 497"/>
              <a:gd name="T87" fmla="*/ 286 h 411"/>
              <a:gd name="T88" fmla="*/ 262 w 497"/>
              <a:gd name="T89" fmla="*/ 286 h 411"/>
              <a:gd name="T90" fmla="*/ 276 w 497"/>
              <a:gd name="T91" fmla="*/ 278 h 411"/>
              <a:gd name="T92" fmla="*/ 282 w 497"/>
              <a:gd name="T93" fmla="*/ 265 h 411"/>
              <a:gd name="T94" fmla="*/ 283 w 497"/>
              <a:gd name="T95" fmla="*/ 253 h 411"/>
              <a:gd name="T96" fmla="*/ 333 w 497"/>
              <a:gd name="T97" fmla="*/ 248 h 411"/>
              <a:gd name="T98" fmla="*/ 445 w 497"/>
              <a:gd name="T99" fmla="*/ 229 h 411"/>
              <a:gd name="T100" fmla="*/ 462 w 497"/>
              <a:gd name="T101" fmla="*/ 372 h 411"/>
              <a:gd name="T102" fmla="*/ 458 w 497"/>
              <a:gd name="T103" fmla="*/ 37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7" h="411">
                <a:moveTo>
                  <a:pt x="458" y="60"/>
                </a:moveTo>
                <a:lnTo>
                  <a:pt x="353" y="60"/>
                </a:lnTo>
                <a:lnTo>
                  <a:pt x="353" y="41"/>
                </a:lnTo>
                <a:lnTo>
                  <a:pt x="353" y="41"/>
                </a:lnTo>
                <a:lnTo>
                  <a:pt x="352" y="33"/>
                </a:lnTo>
                <a:lnTo>
                  <a:pt x="351" y="26"/>
                </a:lnTo>
                <a:lnTo>
                  <a:pt x="346" y="18"/>
                </a:lnTo>
                <a:lnTo>
                  <a:pt x="342" y="12"/>
                </a:lnTo>
                <a:lnTo>
                  <a:pt x="336" y="8"/>
                </a:lnTo>
                <a:lnTo>
                  <a:pt x="328" y="3"/>
                </a:lnTo>
                <a:lnTo>
                  <a:pt x="321" y="2"/>
                </a:lnTo>
                <a:lnTo>
                  <a:pt x="313" y="0"/>
                </a:lnTo>
                <a:lnTo>
                  <a:pt x="183" y="0"/>
                </a:lnTo>
                <a:lnTo>
                  <a:pt x="183" y="0"/>
                </a:lnTo>
                <a:lnTo>
                  <a:pt x="174" y="2"/>
                </a:lnTo>
                <a:lnTo>
                  <a:pt x="167" y="3"/>
                </a:lnTo>
                <a:lnTo>
                  <a:pt x="161" y="8"/>
                </a:lnTo>
                <a:lnTo>
                  <a:pt x="155" y="12"/>
                </a:lnTo>
                <a:lnTo>
                  <a:pt x="150" y="18"/>
                </a:lnTo>
                <a:lnTo>
                  <a:pt x="146" y="26"/>
                </a:lnTo>
                <a:lnTo>
                  <a:pt x="143" y="33"/>
                </a:lnTo>
                <a:lnTo>
                  <a:pt x="143" y="41"/>
                </a:lnTo>
                <a:lnTo>
                  <a:pt x="143" y="60"/>
                </a:lnTo>
                <a:lnTo>
                  <a:pt x="38" y="60"/>
                </a:lnTo>
                <a:lnTo>
                  <a:pt x="38" y="60"/>
                </a:lnTo>
                <a:lnTo>
                  <a:pt x="29" y="60"/>
                </a:lnTo>
                <a:lnTo>
                  <a:pt x="22" y="63"/>
                </a:lnTo>
                <a:lnTo>
                  <a:pt x="16" y="66"/>
                </a:lnTo>
                <a:lnTo>
                  <a:pt x="10" y="71"/>
                </a:lnTo>
                <a:lnTo>
                  <a:pt x="6" y="77"/>
                </a:lnTo>
                <a:lnTo>
                  <a:pt x="3" y="84"/>
                </a:lnTo>
                <a:lnTo>
                  <a:pt x="0" y="90"/>
                </a:lnTo>
                <a:lnTo>
                  <a:pt x="0" y="99"/>
                </a:lnTo>
                <a:lnTo>
                  <a:pt x="0" y="372"/>
                </a:lnTo>
                <a:lnTo>
                  <a:pt x="0" y="372"/>
                </a:lnTo>
                <a:lnTo>
                  <a:pt x="0" y="380"/>
                </a:lnTo>
                <a:lnTo>
                  <a:pt x="3" y="387"/>
                </a:lnTo>
                <a:lnTo>
                  <a:pt x="6" y="393"/>
                </a:lnTo>
                <a:lnTo>
                  <a:pt x="10" y="399"/>
                </a:lnTo>
                <a:lnTo>
                  <a:pt x="16" y="404"/>
                </a:lnTo>
                <a:lnTo>
                  <a:pt x="22" y="408"/>
                </a:lnTo>
                <a:lnTo>
                  <a:pt x="29" y="410"/>
                </a:lnTo>
                <a:lnTo>
                  <a:pt x="38" y="411"/>
                </a:lnTo>
                <a:lnTo>
                  <a:pt x="458" y="411"/>
                </a:lnTo>
                <a:lnTo>
                  <a:pt x="458" y="411"/>
                </a:lnTo>
                <a:lnTo>
                  <a:pt x="465" y="410"/>
                </a:lnTo>
                <a:lnTo>
                  <a:pt x="473" y="408"/>
                </a:lnTo>
                <a:lnTo>
                  <a:pt x="480" y="404"/>
                </a:lnTo>
                <a:lnTo>
                  <a:pt x="486" y="399"/>
                </a:lnTo>
                <a:lnTo>
                  <a:pt x="491" y="393"/>
                </a:lnTo>
                <a:lnTo>
                  <a:pt x="494" y="387"/>
                </a:lnTo>
                <a:lnTo>
                  <a:pt x="497" y="380"/>
                </a:lnTo>
                <a:lnTo>
                  <a:pt x="497" y="372"/>
                </a:lnTo>
                <a:lnTo>
                  <a:pt x="497" y="99"/>
                </a:lnTo>
                <a:lnTo>
                  <a:pt x="497" y="99"/>
                </a:lnTo>
                <a:lnTo>
                  <a:pt x="497" y="90"/>
                </a:lnTo>
                <a:lnTo>
                  <a:pt x="494" y="84"/>
                </a:lnTo>
                <a:lnTo>
                  <a:pt x="491" y="77"/>
                </a:lnTo>
                <a:lnTo>
                  <a:pt x="486" y="71"/>
                </a:lnTo>
                <a:lnTo>
                  <a:pt x="480" y="66"/>
                </a:lnTo>
                <a:lnTo>
                  <a:pt x="473" y="63"/>
                </a:lnTo>
                <a:lnTo>
                  <a:pt x="465" y="60"/>
                </a:lnTo>
                <a:lnTo>
                  <a:pt x="458" y="60"/>
                </a:lnTo>
                <a:lnTo>
                  <a:pt x="458" y="60"/>
                </a:lnTo>
                <a:close/>
                <a:moveTo>
                  <a:pt x="177" y="41"/>
                </a:moveTo>
                <a:lnTo>
                  <a:pt x="177" y="41"/>
                </a:lnTo>
                <a:lnTo>
                  <a:pt x="177" y="38"/>
                </a:lnTo>
                <a:lnTo>
                  <a:pt x="179" y="36"/>
                </a:lnTo>
                <a:lnTo>
                  <a:pt x="180" y="35"/>
                </a:lnTo>
                <a:lnTo>
                  <a:pt x="183" y="35"/>
                </a:lnTo>
                <a:lnTo>
                  <a:pt x="313" y="35"/>
                </a:lnTo>
                <a:lnTo>
                  <a:pt x="313" y="35"/>
                </a:lnTo>
                <a:lnTo>
                  <a:pt x="316" y="35"/>
                </a:lnTo>
                <a:lnTo>
                  <a:pt x="318" y="36"/>
                </a:lnTo>
                <a:lnTo>
                  <a:pt x="319" y="38"/>
                </a:lnTo>
                <a:lnTo>
                  <a:pt x="319" y="41"/>
                </a:lnTo>
                <a:lnTo>
                  <a:pt x="319" y="60"/>
                </a:lnTo>
                <a:lnTo>
                  <a:pt x="177" y="60"/>
                </a:lnTo>
                <a:lnTo>
                  <a:pt x="177" y="41"/>
                </a:lnTo>
                <a:close/>
                <a:moveTo>
                  <a:pt x="38" y="93"/>
                </a:moveTo>
                <a:lnTo>
                  <a:pt x="458" y="93"/>
                </a:lnTo>
                <a:lnTo>
                  <a:pt x="458" y="93"/>
                </a:lnTo>
                <a:lnTo>
                  <a:pt x="461" y="94"/>
                </a:lnTo>
                <a:lnTo>
                  <a:pt x="462" y="99"/>
                </a:lnTo>
                <a:lnTo>
                  <a:pt x="462" y="187"/>
                </a:lnTo>
                <a:lnTo>
                  <a:pt x="462" y="187"/>
                </a:lnTo>
                <a:lnTo>
                  <a:pt x="442" y="195"/>
                </a:lnTo>
                <a:lnTo>
                  <a:pt x="419" y="200"/>
                </a:lnTo>
                <a:lnTo>
                  <a:pt x="394" y="206"/>
                </a:lnTo>
                <a:lnTo>
                  <a:pt x="367" y="211"/>
                </a:lnTo>
                <a:lnTo>
                  <a:pt x="339" y="214"/>
                </a:lnTo>
                <a:lnTo>
                  <a:pt x="309" y="217"/>
                </a:lnTo>
                <a:lnTo>
                  <a:pt x="279" y="218"/>
                </a:lnTo>
                <a:lnTo>
                  <a:pt x="247" y="218"/>
                </a:lnTo>
                <a:lnTo>
                  <a:pt x="247" y="218"/>
                </a:lnTo>
                <a:lnTo>
                  <a:pt x="218" y="218"/>
                </a:lnTo>
                <a:lnTo>
                  <a:pt x="186" y="217"/>
                </a:lnTo>
                <a:lnTo>
                  <a:pt x="158" y="214"/>
                </a:lnTo>
                <a:lnTo>
                  <a:pt x="130" y="211"/>
                </a:lnTo>
                <a:lnTo>
                  <a:pt x="103" y="206"/>
                </a:lnTo>
                <a:lnTo>
                  <a:pt x="77" y="200"/>
                </a:lnTo>
                <a:lnTo>
                  <a:pt x="53" y="195"/>
                </a:lnTo>
                <a:lnTo>
                  <a:pt x="32" y="187"/>
                </a:lnTo>
                <a:lnTo>
                  <a:pt x="32" y="99"/>
                </a:lnTo>
                <a:lnTo>
                  <a:pt x="32" y="99"/>
                </a:lnTo>
                <a:lnTo>
                  <a:pt x="34" y="94"/>
                </a:lnTo>
                <a:lnTo>
                  <a:pt x="38" y="93"/>
                </a:lnTo>
                <a:lnTo>
                  <a:pt x="38" y="93"/>
                </a:lnTo>
                <a:close/>
                <a:moveTo>
                  <a:pt x="458" y="377"/>
                </a:moveTo>
                <a:lnTo>
                  <a:pt x="38" y="377"/>
                </a:lnTo>
                <a:lnTo>
                  <a:pt x="38" y="377"/>
                </a:lnTo>
                <a:lnTo>
                  <a:pt x="34" y="375"/>
                </a:lnTo>
                <a:lnTo>
                  <a:pt x="32" y="372"/>
                </a:lnTo>
                <a:lnTo>
                  <a:pt x="32" y="224"/>
                </a:lnTo>
                <a:lnTo>
                  <a:pt x="32" y="224"/>
                </a:lnTo>
                <a:lnTo>
                  <a:pt x="52" y="229"/>
                </a:lnTo>
                <a:lnTo>
                  <a:pt x="71" y="235"/>
                </a:lnTo>
                <a:lnTo>
                  <a:pt x="115" y="242"/>
                </a:lnTo>
                <a:lnTo>
                  <a:pt x="162" y="248"/>
                </a:lnTo>
                <a:lnTo>
                  <a:pt x="213" y="251"/>
                </a:lnTo>
                <a:lnTo>
                  <a:pt x="213" y="251"/>
                </a:lnTo>
                <a:lnTo>
                  <a:pt x="213" y="253"/>
                </a:lnTo>
                <a:lnTo>
                  <a:pt x="213" y="260"/>
                </a:lnTo>
                <a:lnTo>
                  <a:pt x="213" y="260"/>
                </a:lnTo>
                <a:lnTo>
                  <a:pt x="213" y="265"/>
                </a:lnTo>
                <a:lnTo>
                  <a:pt x="215" y="271"/>
                </a:lnTo>
                <a:lnTo>
                  <a:pt x="218" y="274"/>
                </a:lnTo>
                <a:lnTo>
                  <a:pt x="221" y="278"/>
                </a:lnTo>
                <a:lnTo>
                  <a:pt x="225" y="281"/>
                </a:lnTo>
                <a:lnTo>
                  <a:pt x="230" y="284"/>
                </a:lnTo>
                <a:lnTo>
                  <a:pt x="234" y="286"/>
                </a:lnTo>
                <a:lnTo>
                  <a:pt x="239" y="286"/>
                </a:lnTo>
                <a:lnTo>
                  <a:pt x="258" y="286"/>
                </a:lnTo>
                <a:lnTo>
                  <a:pt x="258" y="286"/>
                </a:lnTo>
                <a:lnTo>
                  <a:pt x="262" y="286"/>
                </a:lnTo>
                <a:lnTo>
                  <a:pt x="267" y="284"/>
                </a:lnTo>
                <a:lnTo>
                  <a:pt x="271" y="281"/>
                </a:lnTo>
                <a:lnTo>
                  <a:pt x="276" y="278"/>
                </a:lnTo>
                <a:lnTo>
                  <a:pt x="279" y="274"/>
                </a:lnTo>
                <a:lnTo>
                  <a:pt x="280" y="271"/>
                </a:lnTo>
                <a:lnTo>
                  <a:pt x="282" y="265"/>
                </a:lnTo>
                <a:lnTo>
                  <a:pt x="283" y="260"/>
                </a:lnTo>
                <a:lnTo>
                  <a:pt x="283" y="253"/>
                </a:lnTo>
                <a:lnTo>
                  <a:pt x="283" y="253"/>
                </a:lnTo>
                <a:lnTo>
                  <a:pt x="283" y="251"/>
                </a:lnTo>
                <a:lnTo>
                  <a:pt x="283" y="251"/>
                </a:lnTo>
                <a:lnTo>
                  <a:pt x="333" y="248"/>
                </a:lnTo>
                <a:lnTo>
                  <a:pt x="380" y="242"/>
                </a:lnTo>
                <a:lnTo>
                  <a:pt x="424" y="235"/>
                </a:lnTo>
                <a:lnTo>
                  <a:pt x="445" y="229"/>
                </a:lnTo>
                <a:lnTo>
                  <a:pt x="462" y="223"/>
                </a:lnTo>
                <a:lnTo>
                  <a:pt x="462" y="372"/>
                </a:lnTo>
                <a:lnTo>
                  <a:pt x="462" y="372"/>
                </a:lnTo>
                <a:lnTo>
                  <a:pt x="461" y="375"/>
                </a:lnTo>
                <a:lnTo>
                  <a:pt x="458" y="377"/>
                </a:lnTo>
                <a:lnTo>
                  <a:pt x="458" y="377"/>
                </a:lnTo>
                <a:close/>
                <a:moveTo>
                  <a:pt x="458" y="377"/>
                </a:moveTo>
                <a:lnTo>
                  <a:pt x="458" y="377"/>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30" name="Group 79">
            <a:extLst>
              <a:ext uri="{FF2B5EF4-FFF2-40B4-BE49-F238E27FC236}">
                <a16:creationId xmlns:a16="http://schemas.microsoft.com/office/drawing/2014/main" id="{1B32FB53-13F9-47DA-82EA-DA6ABA349B81}"/>
              </a:ext>
            </a:extLst>
          </p:cNvPr>
          <p:cNvGrpSpPr/>
          <p:nvPr/>
        </p:nvGrpSpPr>
        <p:grpSpPr>
          <a:xfrm>
            <a:off x="6245186" y="5045287"/>
            <a:ext cx="312634" cy="486732"/>
            <a:chOff x="8480426" y="6334125"/>
            <a:chExt cx="265113" cy="412750"/>
          </a:xfrm>
          <a:solidFill>
            <a:schemeClr val="bg1"/>
          </a:solidFill>
        </p:grpSpPr>
        <p:sp>
          <p:nvSpPr>
            <p:cNvPr id="55" name="Freeform 361">
              <a:extLst>
                <a:ext uri="{FF2B5EF4-FFF2-40B4-BE49-F238E27FC236}">
                  <a16:creationId xmlns:a16="http://schemas.microsoft.com/office/drawing/2014/main" id="{83A5499F-4E40-42EC-865F-D83CD014364B}"/>
                </a:ext>
              </a:extLst>
            </p:cNvPr>
            <p:cNvSpPr>
              <a:spLocks noEditPoints="1"/>
            </p:cNvSpPr>
            <p:nvPr/>
          </p:nvSpPr>
          <p:spPr bwMode="auto">
            <a:xfrm>
              <a:off x="8480426" y="6334125"/>
              <a:ext cx="265113" cy="412750"/>
            </a:xfrm>
            <a:custGeom>
              <a:avLst/>
              <a:gdLst>
                <a:gd name="T0" fmla="*/ 332 w 333"/>
                <a:gd name="T1" fmla="*/ 150 h 520"/>
                <a:gd name="T2" fmla="*/ 320 w 333"/>
                <a:gd name="T3" fmla="*/ 102 h 520"/>
                <a:gd name="T4" fmla="*/ 294 w 333"/>
                <a:gd name="T5" fmla="*/ 60 h 520"/>
                <a:gd name="T6" fmla="*/ 260 w 333"/>
                <a:gd name="T7" fmla="*/ 29 h 520"/>
                <a:gd name="T8" fmla="*/ 215 w 333"/>
                <a:gd name="T9" fmla="*/ 8 h 520"/>
                <a:gd name="T10" fmla="*/ 166 w 333"/>
                <a:gd name="T11" fmla="*/ 0 h 520"/>
                <a:gd name="T12" fmla="*/ 133 w 333"/>
                <a:gd name="T13" fmla="*/ 3 h 520"/>
                <a:gd name="T14" fmla="*/ 87 w 333"/>
                <a:gd name="T15" fmla="*/ 20 h 520"/>
                <a:gd name="T16" fmla="*/ 48 w 333"/>
                <a:gd name="T17" fmla="*/ 48 h 520"/>
                <a:gd name="T18" fmla="*/ 20 w 333"/>
                <a:gd name="T19" fmla="*/ 87 h 520"/>
                <a:gd name="T20" fmla="*/ 3 w 333"/>
                <a:gd name="T21" fmla="*/ 133 h 520"/>
                <a:gd name="T22" fmla="*/ 0 w 333"/>
                <a:gd name="T23" fmla="*/ 166 h 520"/>
                <a:gd name="T24" fmla="*/ 9 w 333"/>
                <a:gd name="T25" fmla="*/ 227 h 520"/>
                <a:gd name="T26" fmla="*/ 30 w 333"/>
                <a:gd name="T27" fmla="*/ 271 h 520"/>
                <a:gd name="T28" fmla="*/ 62 w 333"/>
                <a:gd name="T29" fmla="*/ 312 h 520"/>
                <a:gd name="T30" fmla="*/ 76 w 333"/>
                <a:gd name="T31" fmla="*/ 342 h 520"/>
                <a:gd name="T32" fmla="*/ 84 w 333"/>
                <a:gd name="T33" fmla="*/ 380 h 520"/>
                <a:gd name="T34" fmla="*/ 85 w 333"/>
                <a:gd name="T35" fmla="*/ 463 h 520"/>
                <a:gd name="T36" fmla="*/ 105 w 333"/>
                <a:gd name="T37" fmla="*/ 499 h 520"/>
                <a:gd name="T38" fmla="*/ 142 w 333"/>
                <a:gd name="T39" fmla="*/ 519 h 520"/>
                <a:gd name="T40" fmla="*/ 177 w 333"/>
                <a:gd name="T41" fmla="*/ 520 h 520"/>
                <a:gd name="T42" fmla="*/ 217 w 333"/>
                <a:gd name="T43" fmla="*/ 508 h 520"/>
                <a:gd name="T44" fmla="*/ 244 w 333"/>
                <a:gd name="T45" fmla="*/ 477 h 520"/>
                <a:gd name="T46" fmla="*/ 250 w 333"/>
                <a:gd name="T47" fmla="*/ 378 h 520"/>
                <a:gd name="T48" fmla="*/ 253 w 333"/>
                <a:gd name="T49" fmla="*/ 353 h 520"/>
                <a:gd name="T50" fmla="*/ 265 w 333"/>
                <a:gd name="T51" fmla="*/ 321 h 520"/>
                <a:gd name="T52" fmla="*/ 286 w 333"/>
                <a:gd name="T53" fmla="*/ 293 h 520"/>
                <a:gd name="T54" fmla="*/ 317 w 333"/>
                <a:gd name="T55" fmla="*/ 242 h 520"/>
                <a:gd name="T56" fmla="*/ 332 w 333"/>
                <a:gd name="T57" fmla="*/ 189 h 520"/>
                <a:gd name="T58" fmla="*/ 177 w 333"/>
                <a:gd name="T59" fmla="*/ 490 h 520"/>
                <a:gd name="T60" fmla="*/ 150 w 333"/>
                <a:gd name="T61" fmla="*/ 490 h 520"/>
                <a:gd name="T62" fmla="*/ 133 w 333"/>
                <a:gd name="T63" fmla="*/ 483 h 520"/>
                <a:gd name="T64" fmla="*/ 121 w 333"/>
                <a:gd name="T65" fmla="*/ 466 h 520"/>
                <a:gd name="T66" fmla="*/ 214 w 333"/>
                <a:gd name="T67" fmla="*/ 460 h 520"/>
                <a:gd name="T68" fmla="*/ 205 w 333"/>
                <a:gd name="T69" fmla="*/ 478 h 520"/>
                <a:gd name="T70" fmla="*/ 188 w 333"/>
                <a:gd name="T71" fmla="*/ 489 h 520"/>
                <a:gd name="T72" fmla="*/ 177 w 333"/>
                <a:gd name="T73" fmla="*/ 490 h 520"/>
                <a:gd name="T74" fmla="*/ 115 w 333"/>
                <a:gd name="T75" fmla="*/ 413 h 520"/>
                <a:gd name="T76" fmla="*/ 215 w 333"/>
                <a:gd name="T77" fmla="*/ 377 h 520"/>
                <a:gd name="T78" fmla="*/ 117 w 333"/>
                <a:gd name="T79" fmla="*/ 360 h 520"/>
                <a:gd name="T80" fmla="*/ 103 w 333"/>
                <a:gd name="T81" fmla="*/ 317 h 520"/>
                <a:gd name="T82" fmla="*/ 75 w 333"/>
                <a:gd name="T83" fmla="*/ 274 h 520"/>
                <a:gd name="T84" fmla="*/ 53 w 333"/>
                <a:gd name="T85" fmla="*/ 241 h 520"/>
                <a:gd name="T86" fmla="*/ 38 w 333"/>
                <a:gd name="T87" fmla="*/ 200 h 520"/>
                <a:gd name="T88" fmla="*/ 33 w 333"/>
                <a:gd name="T89" fmla="*/ 166 h 520"/>
                <a:gd name="T90" fmla="*/ 39 w 333"/>
                <a:gd name="T91" fmla="*/ 127 h 520"/>
                <a:gd name="T92" fmla="*/ 57 w 333"/>
                <a:gd name="T93" fmla="*/ 91 h 520"/>
                <a:gd name="T94" fmla="*/ 82 w 333"/>
                <a:gd name="T95" fmla="*/ 65 h 520"/>
                <a:gd name="T96" fmla="*/ 115 w 333"/>
                <a:gd name="T97" fmla="*/ 44 h 520"/>
                <a:gd name="T98" fmla="*/ 153 w 333"/>
                <a:gd name="T99" fmla="*/ 35 h 520"/>
                <a:gd name="T100" fmla="*/ 180 w 333"/>
                <a:gd name="T101" fmla="*/ 35 h 520"/>
                <a:gd name="T102" fmla="*/ 218 w 333"/>
                <a:gd name="T103" fmla="*/ 44 h 520"/>
                <a:gd name="T104" fmla="*/ 251 w 333"/>
                <a:gd name="T105" fmla="*/ 65 h 520"/>
                <a:gd name="T106" fmla="*/ 277 w 333"/>
                <a:gd name="T107" fmla="*/ 91 h 520"/>
                <a:gd name="T108" fmla="*/ 293 w 333"/>
                <a:gd name="T109" fmla="*/ 127 h 520"/>
                <a:gd name="T110" fmla="*/ 299 w 333"/>
                <a:gd name="T111" fmla="*/ 166 h 520"/>
                <a:gd name="T112" fmla="*/ 296 w 333"/>
                <a:gd name="T113" fmla="*/ 200 h 520"/>
                <a:gd name="T114" fmla="*/ 280 w 333"/>
                <a:gd name="T115" fmla="*/ 241 h 520"/>
                <a:gd name="T116" fmla="*/ 257 w 333"/>
                <a:gd name="T117" fmla="*/ 274 h 520"/>
                <a:gd name="T118" fmla="*/ 229 w 333"/>
                <a:gd name="T119" fmla="*/ 317 h 520"/>
                <a:gd name="T120" fmla="*/ 217 w 333"/>
                <a:gd name="T121" fmla="*/ 36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 h="520">
                  <a:moveTo>
                    <a:pt x="333" y="166"/>
                  </a:moveTo>
                  <a:lnTo>
                    <a:pt x="333" y="166"/>
                  </a:lnTo>
                  <a:lnTo>
                    <a:pt x="332" y="150"/>
                  </a:lnTo>
                  <a:lnTo>
                    <a:pt x="330" y="133"/>
                  </a:lnTo>
                  <a:lnTo>
                    <a:pt x="326" y="117"/>
                  </a:lnTo>
                  <a:lnTo>
                    <a:pt x="320" y="102"/>
                  </a:lnTo>
                  <a:lnTo>
                    <a:pt x="312" y="87"/>
                  </a:lnTo>
                  <a:lnTo>
                    <a:pt x="305" y="74"/>
                  </a:lnTo>
                  <a:lnTo>
                    <a:pt x="294" y="60"/>
                  </a:lnTo>
                  <a:lnTo>
                    <a:pt x="284" y="48"/>
                  </a:lnTo>
                  <a:lnTo>
                    <a:pt x="272" y="38"/>
                  </a:lnTo>
                  <a:lnTo>
                    <a:pt x="260" y="29"/>
                  </a:lnTo>
                  <a:lnTo>
                    <a:pt x="245" y="20"/>
                  </a:lnTo>
                  <a:lnTo>
                    <a:pt x="232" y="12"/>
                  </a:lnTo>
                  <a:lnTo>
                    <a:pt x="215" y="8"/>
                  </a:lnTo>
                  <a:lnTo>
                    <a:pt x="200" y="3"/>
                  </a:lnTo>
                  <a:lnTo>
                    <a:pt x="184" y="0"/>
                  </a:lnTo>
                  <a:lnTo>
                    <a:pt x="166" y="0"/>
                  </a:lnTo>
                  <a:lnTo>
                    <a:pt x="166" y="0"/>
                  </a:lnTo>
                  <a:lnTo>
                    <a:pt x="150" y="0"/>
                  </a:lnTo>
                  <a:lnTo>
                    <a:pt x="133" y="3"/>
                  </a:lnTo>
                  <a:lnTo>
                    <a:pt x="117" y="8"/>
                  </a:lnTo>
                  <a:lnTo>
                    <a:pt x="102" y="12"/>
                  </a:lnTo>
                  <a:lnTo>
                    <a:pt x="87" y="20"/>
                  </a:lnTo>
                  <a:lnTo>
                    <a:pt x="74" y="29"/>
                  </a:lnTo>
                  <a:lnTo>
                    <a:pt x="60" y="38"/>
                  </a:lnTo>
                  <a:lnTo>
                    <a:pt x="48" y="48"/>
                  </a:lnTo>
                  <a:lnTo>
                    <a:pt x="38" y="60"/>
                  </a:lnTo>
                  <a:lnTo>
                    <a:pt x="29" y="74"/>
                  </a:lnTo>
                  <a:lnTo>
                    <a:pt x="20" y="87"/>
                  </a:lnTo>
                  <a:lnTo>
                    <a:pt x="12" y="102"/>
                  </a:lnTo>
                  <a:lnTo>
                    <a:pt x="8" y="117"/>
                  </a:lnTo>
                  <a:lnTo>
                    <a:pt x="3" y="133"/>
                  </a:lnTo>
                  <a:lnTo>
                    <a:pt x="0" y="150"/>
                  </a:lnTo>
                  <a:lnTo>
                    <a:pt x="0" y="166"/>
                  </a:lnTo>
                  <a:lnTo>
                    <a:pt x="0" y="166"/>
                  </a:lnTo>
                  <a:lnTo>
                    <a:pt x="0" y="189"/>
                  </a:lnTo>
                  <a:lnTo>
                    <a:pt x="3" y="209"/>
                  </a:lnTo>
                  <a:lnTo>
                    <a:pt x="9" y="227"/>
                  </a:lnTo>
                  <a:lnTo>
                    <a:pt x="15" y="242"/>
                  </a:lnTo>
                  <a:lnTo>
                    <a:pt x="23" y="257"/>
                  </a:lnTo>
                  <a:lnTo>
                    <a:pt x="30" y="271"/>
                  </a:lnTo>
                  <a:lnTo>
                    <a:pt x="48" y="295"/>
                  </a:lnTo>
                  <a:lnTo>
                    <a:pt x="48" y="295"/>
                  </a:lnTo>
                  <a:lnTo>
                    <a:pt x="62" y="312"/>
                  </a:lnTo>
                  <a:lnTo>
                    <a:pt x="68" y="321"/>
                  </a:lnTo>
                  <a:lnTo>
                    <a:pt x="74" y="332"/>
                  </a:lnTo>
                  <a:lnTo>
                    <a:pt x="76" y="342"/>
                  </a:lnTo>
                  <a:lnTo>
                    <a:pt x="81" y="353"/>
                  </a:lnTo>
                  <a:lnTo>
                    <a:pt x="82" y="366"/>
                  </a:lnTo>
                  <a:lnTo>
                    <a:pt x="84" y="380"/>
                  </a:lnTo>
                  <a:lnTo>
                    <a:pt x="84" y="448"/>
                  </a:lnTo>
                  <a:lnTo>
                    <a:pt x="84" y="448"/>
                  </a:lnTo>
                  <a:lnTo>
                    <a:pt x="85" y="463"/>
                  </a:lnTo>
                  <a:lnTo>
                    <a:pt x="88" y="477"/>
                  </a:lnTo>
                  <a:lnTo>
                    <a:pt x="96" y="489"/>
                  </a:lnTo>
                  <a:lnTo>
                    <a:pt x="105" y="499"/>
                  </a:lnTo>
                  <a:lnTo>
                    <a:pt x="115" y="508"/>
                  </a:lnTo>
                  <a:lnTo>
                    <a:pt x="127" y="514"/>
                  </a:lnTo>
                  <a:lnTo>
                    <a:pt x="142" y="519"/>
                  </a:lnTo>
                  <a:lnTo>
                    <a:pt x="156" y="520"/>
                  </a:lnTo>
                  <a:lnTo>
                    <a:pt x="177" y="520"/>
                  </a:lnTo>
                  <a:lnTo>
                    <a:pt x="177" y="520"/>
                  </a:lnTo>
                  <a:lnTo>
                    <a:pt x="191" y="519"/>
                  </a:lnTo>
                  <a:lnTo>
                    <a:pt x="205" y="514"/>
                  </a:lnTo>
                  <a:lnTo>
                    <a:pt x="217" y="508"/>
                  </a:lnTo>
                  <a:lnTo>
                    <a:pt x="229" y="499"/>
                  </a:lnTo>
                  <a:lnTo>
                    <a:pt x="238" y="489"/>
                  </a:lnTo>
                  <a:lnTo>
                    <a:pt x="244" y="477"/>
                  </a:lnTo>
                  <a:lnTo>
                    <a:pt x="248" y="463"/>
                  </a:lnTo>
                  <a:lnTo>
                    <a:pt x="250" y="448"/>
                  </a:lnTo>
                  <a:lnTo>
                    <a:pt x="250" y="378"/>
                  </a:lnTo>
                  <a:lnTo>
                    <a:pt x="250" y="378"/>
                  </a:lnTo>
                  <a:lnTo>
                    <a:pt x="250" y="365"/>
                  </a:lnTo>
                  <a:lnTo>
                    <a:pt x="253" y="353"/>
                  </a:lnTo>
                  <a:lnTo>
                    <a:pt x="256" y="342"/>
                  </a:lnTo>
                  <a:lnTo>
                    <a:pt x="260" y="332"/>
                  </a:lnTo>
                  <a:lnTo>
                    <a:pt x="265" y="321"/>
                  </a:lnTo>
                  <a:lnTo>
                    <a:pt x="271" y="312"/>
                  </a:lnTo>
                  <a:lnTo>
                    <a:pt x="286" y="293"/>
                  </a:lnTo>
                  <a:lnTo>
                    <a:pt x="286" y="293"/>
                  </a:lnTo>
                  <a:lnTo>
                    <a:pt x="302" y="271"/>
                  </a:lnTo>
                  <a:lnTo>
                    <a:pt x="309" y="257"/>
                  </a:lnTo>
                  <a:lnTo>
                    <a:pt x="317" y="242"/>
                  </a:lnTo>
                  <a:lnTo>
                    <a:pt x="324" y="227"/>
                  </a:lnTo>
                  <a:lnTo>
                    <a:pt x="329" y="209"/>
                  </a:lnTo>
                  <a:lnTo>
                    <a:pt x="332" y="189"/>
                  </a:lnTo>
                  <a:lnTo>
                    <a:pt x="333" y="166"/>
                  </a:lnTo>
                  <a:lnTo>
                    <a:pt x="333" y="166"/>
                  </a:lnTo>
                  <a:close/>
                  <a:moveTo>
                    <a:pt x="177" y="490"/>
                  </a:moveTo>
                  <a:lnTo>
                    <a:pt x="156" y="490"/>
                  </a:lnTo>
                  <a:lnTo>
                    <a:pt x="156" y="490"/>
                  </a:lnTo>
                  <a:lnTo>
                    <a:pt x="150" y="490"/>
                  </a:lnTo>
                  <a:lnTo>
                    <a:pt x="144" y="489"/>
                  </a:lnTo>
                  <a:lnTo>
                    <a:pt x="138" y="486"/>
                  </a:lnTo>
                  <a:lnTo>
                    <a:pt x="133" y="483"/>
                  </a:lnTo>
                  <a:lnTo>
                    <a:pt x="129" y="478"/>
                  </a:lnTo>
                  <a:lnTo>
                    <a:pt x="124" y="472"/>
                  </a:lnTo>
                  <a:lnTo>
                    <a:pt x="121" y="466"/>
                  </a:lnTo>
                  <a:lnTo>
                    <a:pt x="118" y="460"/>
                  </a:lnTo>
                  <a:lnTo>
                    <a:pt x="214" y="460"/>
                  </a:lnTo>
                  <a:lnTo>
                    <a:pt x="214" y="460"/>
                  </a:lnTo>
                  <a:lnTo>
                    <a:pt x="211" y="466"/>
                  </a:lnTo>
                  <a:lnTo>
                    <a:pt x="208" y="472"/>
                  </a:lnTo>
                  <a:lnTo>
                    <a:pt x="205" y="478"/>
                  </a:lnTo>
                  <a:lnTo>
                    <a:pt x="199" y="483"/>
                  </a:lnTo>
                  <a:lnTo>
                    <a:pt x="194" y="486"/>
                  </a:lnTo>
                  <a:lnTo>
                    <a:pt x="188" y="489"/>
                  </a:lnTo>
                  <a:lnTo>
                    <a:pt x="183" y="490"/>
                  </a:lnTo>
                  <a:lnTo>
                    <a:pt x="177" y="490"/>
                  </a:lnTo>
                  <a:lnTo>
                    <a:pt x="177" y="490"/>
                  </a:lnTo>
                  <a:close/>
                  <a:moveTo>
                    <a:pt x="217" y="430"/>
                  </a:moveTo>
                  <a:lnTo>
                    <a:pt x="115" y="430"/>
                  </a:lnTo>
                  <a:lnTo>
                    <a:pt x="115" y="413"/>
                  </a:lnTo>
                  <a:lnTo>
                    <a:pt x="217" y="413"/>
                  </a:lnTo>
                  <a:lnTo>
                    <a:pt x="217" y="430"/>
                  </a:lnTo>
                  <a:close/>
                  <a:moveTo>
                    <a:pt x="215" y="377"/>
                  </a:moveTo>
                  <a:lnTo>
                    <a:pt x="117" y="377"/>
                  </a:lnTo>
                  <a:lnTo>
                    <a:pt x="117" y="377"/>
                  </a:lnTo>
                  <a:lnTo>
                    <a:pt x="117" y="360"/>
                  </a:lnTo>
                  <a:lnTo>
                    <a:pt x="114" y="344"/>
                  </a:lnTo>
                  <a:lnTo>
                    <a:pt x="109" y="330"/>
                  </a:lnTo>
                  <a:lnTo>
                    <a:pt x="103" y="317"/>
                  </a:lnTo>
                  <a:lnTo>
                    <a:pt x="97" y="305"/>
                  </a:lnTo>
                  <a:lnTo>
                    <a:pt x="90" y="295"/>
                  </a:lnTo>
                  <a:lnTo>
                    <a:pt x="75" y="274"/>
                  </a:lnTo>
                  <a:lnTo>
                    <a:pt x="75" y="274"/>
                  </a:lnTo>
                  <a:lnTo>
                    <a:pt x="60" y="251"/>
                  </a:lnTo>
                  <a:lnTo>
                    <a:pt x="53" y="241"/>
                  </a:lnTo>
                  <a:lnTo>
                    <a:pt x="47" y="229"/>
                  </a:lnTo>
                  <a:lnTo>
                    <a:pt x="41" y="215"/>
                  </a:lnTo>
                  <a:lnTo>
                    <a:pt x="38" y="200"/>
                  </a:lnTo>
                  <a:lnTo>
                    <a:pt x="35" y="184"/>
                  </a:lnTo>
                  <a:lnTo>
                    <a:pt x="33" y="166"/>
                  </a:lnTo>
                  <a:lnTo>
                    <a:pt x="33" y="166"/>
                  </a:lnTo>
                  <a:lnTo>
                    <a:pt x="35" y="153"/>
                  </a:lnTo>
                  <a:lnTo>
                    <a:pt x="36" y="139"/>
                  </a:lnTo>
                  <a:lnTo>
                    <a:pt x="39" y="127"/>
                  </a:lnTo>
                  <a:lnTo>
                    <a:pt x="44" y="114"/>
                  </a:lnTo>
                  <a:lnTo>
                    <a:pt x="50" y="103"/>
                  </a:lnTo>
                  <a:lnTo>
                    <a:pt x="57" y="91"/>
                  </a:lnTo>
                  <a:lnTo>
                    <a:pt x="65" y="83"/>
                  </a:lnTo>
                  <a:lnTo>
                    <a:pt x="72" y="72"/>
                  </a:lnTo>
                  <a:lnTo>
                    <a:pt x="82" y="65"/>
                  </a:lnTo>
                  <a:lnTo>
                    <a:pt x="93" y="56"/>
                  </a:lnTo>
                  <a:lnTo>
                    <a:pt x="103" y="50"/>
                  </a:lnTo>
                  <a:lnTo>
                    <a:pt x="115" y="44"/>
                  </a:lnTo>
                  <a:lnTo>
                    <a:pt x="127" y="39"/>
                  </a:lnTo>
                  <a:lnTo>
                    <a:pt x="139" y="36"/>
                  </a:lnTo>
                  <a:lnTo>
                    <a:pt x="153" y="35"/>
                  </a:lnTo>
                  <a:lnTo>
                    <a:pt x="166" y="33"/>
                  </a:lnTo>
                  <a:lnTo>
                    <a:pt x="166" y="33"/>
                  </a:lnTo>
                  <a:lnTo>
                    <a:pt x="180" y="35"/>
                  </a:lnTo>
                  <a:lnTo>
                    <a:pt x="193" y="36"/>
                  </a:lnTo>
                  <a:lnTo>
                    <a:pt x="206" y="39"/>
                  </a:lnTo>
                  <a:lnTo>
                    <a:pt x="218" y="44"/>
                  </a:lnTo>
                  <a:lnTo>
                    <a:pt x="230" y="50"/>
                  </a:lnTo>
                  <a:lnTo>
                    <a:pt x="241" y="56"/>
                  </a:lnTo>
                  <a:lnTo>
                    <a:pt x="251" y="65"/>
                  </a:lnTo>
                  <a:lnTo>
                    <a:pt x="260" y="72"/>
                  </a:lnTo>
                  <a:lnTo>
                    <a:pt x="269" y="83"/>
                  </a:lnTo>
                  <a:lnTo>
                    <a:pt x="277" y="91"/>
                  </a:lnTo>
                  <a:lnTo>
                    <a:pt x="283" y="103"/>
                  </a:lnTo>
                  <a:lnTo>
                    <a:pt x="289" y="115"/>
                  </a:lnTo>
                  <a:lnTo>
                    <a:pt x="293" y="127"/>
                  </a:lnTo>
                  <a:lnTo>
                    <a:pt x="296" y="139"/>
                  </a:lnTo>
                  <a:lnTo>
                    <a:pt x="299" y="153"/>
                  </a:lnTo>
                  <a:lnTo>
                    <a:pt x="299" y="166"/>
                  </a:lnTo>
                  <a:lnTo>
                    <a:pt x="299" y="166"/>
                  </a:lnTo>
                  <a:lnTo>
                    <a:pt x="297" y="186"/>
                  </a:lnTo>
                  <a:lnTo>
                    <a:pt x="296" y="200"/>
                  </a:lnTo>
                  <a:lnTo>
                    <a:pt x="292" y="215"/>
                  </a:lnTo>
                  <a:lnTo>
                    <a:pt x="287" y="229"/>
                  </a:lnTo>
                  <a:lnTo>
                    <a:pt x="280" y="241"/>
                  </a:lnTo>
                  <a:lnTo>
                    <a:pt x="274" y="251"/>
                  </a:lnTo>
                  <a:lnTo>
                    <a:pt x="257" y="274"/>
                  </a:lnTo>
                  <a:lnTo>
                    <a:pt x="257" y="274"/>
                  </a:lnTo>
                  <a:lnTo>
                    <a:pt x="242" y="295"/>
                  </a:lnTo>
                  <a:lnTo>
                    <a:pt x="235" y="305"/>
                  </a:lnTo>
                  <a:lnTo>
                    <a:pt x="229" y="317"/>
                  </a:lnTo>
                  <a:lnTo>
                    <a:pt x="223" y="330"/>
                  </a:lnTo>
                  <a:lnTo>
                    <a:pt x="220" y="344"/>
                  </a:lnTo>
                  <a:lnTo>
                    <a:pt x="217" y="360"/>
                  </a:lnTo>
                  <a:lnTo>
                    <a:pt x="215" y="377"/>
                  </a:lnTo>
                  <a:lnTo>
                    <a:pt x="215" y="3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56" name="Freeform 362">
              <a:extLst>
                <a:ext uri="{FF2B5EF4-FFF2-40B4-BE49-F238E27FC236}">
                  <a16:creationId xmlns:a16="http://schemas.microsoft.com/office/drawing/2014/main" id="{27916373-2BD8-4392-BB9C-94C182D05EC2}"/>
                </a:ext>
              </a:extLst>
            </p:cNvPr>
            <p:cNvSpPr/>
            <p:nvPr/>
          </p:nvSpPr>
          <p:spPr bwMode="auto">
            <a:xfrm>
              <a:off x="8543926" y="6424613"/>
              <a:ext cx="136525" cy="147638"/>
            </a:xfrm>
            <a:custGeom>
              <a:avLst/>
              <a:gdLst>
                <a:gd name="T0" fmla="*/ 144 w 174"/>
                <a:gd name="T1" fmla="*/ 7 h 187"/>
                <a:gd name="T2" fmla="*/ 144 w 174"/>
                <a:gd name="T3" fmla="*/ 7 h 187"/>
                <a:gd name="T4" fmla="*/ 138 w 174"/>
                <a:gd name="T5" fmla="*/ 1 h 187"/>
                <a:gd name="T6" fmla="*/ 132 w 174"/>
                <a:gd name="T7" fmla="*/ 0 h 187"/>
                <a:gd name="T8" fmla="*/ 132 w 174"/>
                <a:gd name="T9" fmla="*/ 0 h 187"/>
                <a:gd name="T10" fmla="*/ 124 w 174"/>
                <a:gd name="T11" fmla="*/ 0 h 187"/>
                <a:gd name="T12" fmla="*/ 118 w 174"/>
                <a:gd name="T13" fmla="*/ 4 h 187"/>
                <a:gd name="T14" fmla="*/ 87 w 174"/>
                <a:gd name="T15" fmla="*/ 31 h 187"/>
                <a:gd name="T16" fmla="*/ 57 w 174"/>
                <a:gd name="T17" fmla="*/ 4 h 187"/>
                <a:gd name="T18" fmla="*/ 57 w 174"/>
                <a:gd name="T19" fmla="*/ 4 h 187"/>
                <a:gd name="T20" fmla="*/ 51 w 174"/>
                <a:gd name="T21" fmla="*/ 0 h 187"/>
                <a:gd name="T22" fmla="*/ 44 w 174"/>
                <a:gd name="T23" fmla="*/ 0 h 187"/>
                <a:gd name="T24" fmla="*/ 44 w 174"/>
                <a:gd name="T25" fmla="*/ 0 h 187"/>
                <a:gd name="T26" fmla="*/ 36 w 174"/>
                <a:gd name="T27" fmla="*/ 1 h 187"/>
                <a:gd name="T28" fmla="*/ 30 w 174"/>
                <a:gd name="T29" fmla="*/ 7 h 187"/>
                <a:gd name="T30" fmla="*/ 3 w 174"/>
                <a:gd name="T31" fmla="*/ 51 h 187"/>
                <a:gd name="T32" fmla="*/ 3 w 174"/>
                <a:gd name="T33" fmla="*/ 51 h 187"/>
                <a:gd name="T34" fmla="*/ 2 w 174"/>
                <a:gd name="T35" fmla="*/ 54 h 187"/>
                <a:gd name="T36" fmla="*/ 0 w 174"/>
                <a:gd name="T37" fmla="*/ 58 h 187"/>
                <a:gd name="T38" fmla="*/ 0 w 174"/>
                <a:gd name="T39" fmla="*/ 63 h 187"/>
                <a:gd name="T40" fmla="*/ 2 w 174"/>
                <a:gd name="T41" fmla="*/ 66 h 187"/>
                <a:gd name="T42" fmla="*/ 41 w 174"/>
                <a:gd name="T43" fmla="*/ 175 h 187"/>
                <a:gd name="T44" fmla="*/ 41 w 174"/>
                <a:gd name="T45" fmla="*/ 175 h 187"/>
                <a:gd name="T46" fmla="*/ 45 w 174"/>
                <a:gd name="T47" fmla="*/ 181 h 187"/>
                <a:gd name="T48" fmla="*/ 50 w 174"/>
                <a:gd name="T49" fmla="*/ 185 h 187"/>
                <a:gd name="T50" fmla="*/ 56 w 174"/>
                <a:gd name="T51" fmla="*/ 187 h 187"/>
                <a:gd name="T52" fmla="*/ 63 w 174"/>
                <a:gd name="T53" fmla="*/ 185 h 187"/>
                <a:gd name="T54" fmla="*/ 63 w 174"/>
                <a:gd name="T55" fmla="*/ 185 h 187"/>
                <a:gd name="T56" fmla="*/ 69 w 174"/>
                <a:gd name="T57" fmla="*/ 182 h 187"/>
                <a:gd name="T58" fmla="*/ 72 w 174"/>
                <a:gd name="T59" fmla="*/ 176 h 187"/>
                <a:gd name="T60" fmla="*/ 74 w 174"/>
                <a:gd name="T61" fmla="*/ 170 h 187"/>
                <a:gd name="T62" fmla="*/ 74 w 174"/>
                <a:gd name="T63" fmla="*/ 164 h 187"/>
                <a:gd name="T64" fmla="*/ 36 w 174"/>
                <a:gd name="T65" fmla="*/ 63 h 187"/>
                <a:gd name="T66" fmla="*/ 48 w 174"/>
                <a:gd name="T67" fmla="*/ 42 h 187"/>
                <a:gd name="T68" fmla="*/ 75 w 174"/>
                <a:gd name="T69" fmla="*/ 67 h 187"/>
                <a:gd name="T70" fmla="*/ 75 w 174"/>
                <a:gd name="T71" fmla="*/ 67 h 187"/>
                <a:gd name="T72" fmla="*/ 81 w 174"/>
                <a:gd name="T73" fmla="*/ 72 h 187"/>
                <a:gd name="T74" fmla="*/ 87 w 174"/>
                <a:gd name="T75" fmla="*/ 72 h 187"/>
                <a:gd name="T76" fmla="*/ 93 w 174"/>
                <a:gd name="T77" fmla="*/ 72 h 187"/>
                <a:gd name="T78" fmla="*/ 99 w 174"/>
                <a:gd name="T79" fmla="*/ 67 h 187"/>
                <a:gd name="T80" fmla="*/ 126 w 174"/>
                <a:gd name="T81" fmla="*/ 42 h 187"/>
                <a:gd name="T82" fmla="*/ 138 w 174"/>
                <a:gd name="T83" fmla="*/ 63 h 187"/>
                <a:gd name="T84" fmla="*/ 102 w 174"/>
                <a:gd name="T85" fmla="*/ 164 h 187"/>
                <a:gd name="T86" fmla="*/ 102 w 174"/>
                <a:gd name="T87" fmla="*/ 164 h 187"/>
                <a:gd name="T88" fmla="*/ 101 w 174"/>
                <a:gd name="T89" fmla="*/ 170 h 187"/>
                <a:gd name="T90" fmla="*/ 102 w 174"/>
                <a:gd name="T91" fmla="*/ 176 h 187"/>
                <a:gd name="T92" fmla="*/ 106 w 174"/>
                <a:gd name="T93" fmla="*/ 182 h 187"/>
                <a:gd name="T94" fmla="*/ 112 w 174"/>
                <a:gd name="T95" fmla="*/ 185 h 187"/>
                <a:gd name="T96" fmla="*/ 112 w 174"/>
                <a:gd name="T97" fmla="*/ 185 h 187"/>
                <a:gd name="T98" fmla="*/ 117 w 174"/>
                <a:gd name="T99" fmla="*/ 187 h 187"/>
                <a:gd name="T100" fmla="*/ 117 w 174"/>
                <a:gd name="T101" fmla="*/ 187 h 187"/>
                <a:gd name="T102" fmla="*/ 123 w 174"/>
                <a:gd name="T103" fmla="*/ 185 h 187"/>
                <a:gd name="T104" fmla="*/ 127 w 174"/>
                <a:gd name="T105" fmla="*/ 184 h 187"/>
                <a:gd name="T106" fmla="*/ 130 w 174"/>
                <a:gd name="T107" fmla="*/ 179 h 187"/>
                <a:gd name="T108" fmla="*/ 133 w 174"/>
                <a:gd name="T109" fmla="*/ 175 h 187"/>
                <a:gd name="T110" fmla="*/ 174 w 174"/>
                <a:gd name="T111" fmla="*/ 66 h 187"/>
                <a:gd name="T112" fmla="*/ 174 w 174"/>
                <a:gd name="T113" fmla="*/ 66 h 187"/>
                <a:gd name="T114" fmla="*/ 174 w 174"/>
                <a:gd name="T115" fmla="*/ 63 h 187"/>
                <a:gd name="T116" fmla="*/ 174 w 174"/>
                <a:gd name="T117" fmla="*/ 58 h 187"/>
                <a:gd name="T118" fmla="*/ 174 w 174"/>
                <a:gd name="T119" fmla="*/ 54 h 187"/>
                <a:gd name="T120" fmla="*/ 172 w 174"/>
                <a:gd name="T121" fmla="*/ 51 h 187"/>
                <a:gd name="T122" fmla="*/ 144 w 174"/>
                <a:gd name="T12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187">
                  <a:moveTo>
                    <a:pt x="144" y="7"/>
                  </a:moveTo>
                  <a:lnTo>
                    <a:pt x="144" y="7"/>
                  </a:lnTo>
                  <a:lnTo>
                    <a:pt x="138" y="1"/>
                  </a:lnTo>
                  <a:lnTo>
                    <a:pt x="132" y="0"/>
                  </a:lnTo>
                  <a:lnTo>
                    <a:pt x="132" y="0"/>
                  </a:lnTo>
                  <a:lnTo>
                    <a:pt x="124" y="0"/>
                  </a:lnTo>
                  <a:lnTo>
                    <a:pt x="118" y="4"/>
                  </a:lnTo>
                  <a:lnTo>
                    <a:pt x="87" y="31"/>
                  </a:lnTo>
                  <a:lnTo>
                    <a:pt x="57" y="4"/>
                  </a:lnTo>
                  <a:lnTo>
                    <a:pt x="57" y="4"/>
                  </a:lnTo>
                  <a:lnTo>
                    <a:pt x="51" y="0"/>
                  </a:lnTo>
                  <a:lnTo>
                    <a:pt x="44" y="0"/>
                  </a:lnTo>
                  <a:lnTo>
                    <a:pt x="44" y="0"/>
                  </a:lnTo>
                  <a:lnTo>
                    <a:pt x="36" y="1"/>
                  </a:lnTo>
                  <a:lnTo>
                    <a:pt x="30" y="7"/>
                  </a:lnTo>
                  <a:lnTo>
                    <a:pt x="3" y="51"/>
                  </a:lnTo>
                  <a:lnTo>
                    <a:pt x="3" y="51"/>
                  </a:lnTo>
                  <a:lnTo>
                    <a:pt x="2" y="54"/>
                  </a:lnTo>
                  <a:lnTo>
                    <a:pt x="0" y="58"/>
                  </a:lnTo>
                  <a:lnTo>
                    <a:pt x="0" y="63"/>
                  </a:lnTo>
                  <a:lnTo>
                    <a:pt x="2" y="66"/>
                  </a:lnTo>
                  <a:lnTo>
                    <a:pt x="41" y="175"/>
                  </a:lnTo>
                  <a:lnTo>
                    <a:pt x="41" y="175"/>
                  </a:lnTo>
                  <a:lnTo>
                    <a:pt x="45" y="181"/>
                  </a:lnTo>
                  <a:lnTo>
                    <a:pt x="50" y="185"/>
                  </a:lnTo>
                  <a:lnTo>
                    <a:pt x="56" y="187"/>
                  </a:lnTo>
                  <a:lnTo>
                    <a:pt x="63" y="185"/>
                  </a:lnTo>
                  <a:lnTo>
                    <a:pt x="63" y="185"/>
                  </a:lnTo>
                  <a:lnTo>
                    <a:pt x="69" y="182"/>
                  </a:lnTo>
                  <a:lnTo>
                    <a:pt x="72" y="176"/>
                  </a:lnTo>
                  <a:lnTo>
                    <a:pt x="74" y="170"/>
                  </a:lnTo>
                  <a:lnTo>
                    <a:pt x="74" y="164"/>
                  </a:lnTo>
                  <a:lnTo>
                    <a:pt x="36" y="63"/>
                  </a:lnTo>
                  <a:lnTo>
                    <a:pt x="48" y="42"/>
                  </a:lnTo>
                  <a:lnTo>
                    <a:pt x="75" y="67"/>
                  </a:lnTo>
                  <a:lnTo>
                    <a:pt x="75" y="67"/>
                  </a:lnTo>
                  <a:lnTo>
                    <a:pt x="81" y="72"/>
                  </a:lnTo>
                  <a:lnTo>
                    <a:pt x="87" y="72"/>
                  </a:lnTo>
                  <a:lnTo>
                    <a:pt x="93" y="72"/>
                  </a:lnTo>
                  <a:lnTo>
                    <a:pt x="99" y="67"/>
                  </a:lnTo>
                  <a:lnTo>
                    <a:pt x="126" y="42"/>
                  </a:lnTo>
                  <a:lnTo>
                    <a:pt x="138" y="63"/>
                  </a:lnTo>
                  <a:lnTo>
                    <a:pt x="102" y="164"/>
                  </a:lnTo>
                  <a:lnTo>
                    <a:pt x="102" y="164"/>
                  </a:lnTo>
                  <a:lnTo>
                    <a:pt x="101" y="170"/>
                  </a:lnTo>
                  <a:lnTo>
                    <a:pt x="102" y="176"/>
                  </a:lnTo>
                  <a:lnTo>
                    <a:pt x="106" y="182"/>
                  </a:lnTo>
                  <a:lnTo>
                    <a:pt x="112" y="185"/>
                  </a:lnTo>
                  <a:lnTo>
                    <a:pt x="112" y="185"/>
                  </a:lnTo>
                  <a:lnTo>
                    <a:pt x="117" y="187"/>
                  </a:lnTo>
                  <a:lnTo>
                    <a:pt x="117" y="187"/>
                  </a:lnTo>
                  <a:lnTo>
                    <a:pt x="123" y="185"/>
                  </a:lnTo>
                  <a:lnTo>
                    <a:pt x="127" y="184"/>
                  </a:lnTo>
                  <a:lnTo>
                    <a:pt x="130" y="179"/>
                  </a:lnTo>
                  <a:lnTo>
                    <a:pt x="133" y="175"/>
                  </a:lnTo>
                  <a:lnTo>
                    <a:pt x="174" y="66"/>
                  </a:lnTo>
                  <a:lnTo>
                    <a:pt x="174" y="66"/>
                  </a:lnTo>
                  <a:lnTo>
                    <a:pt x="174" y="63"/>
                  </a:lnTo>
                  <a:lnTo>
                    <a:pt x="174" y="58"/>
                  </a:lnTo>
                  <a:lnTo>
                    <a:pt x="174" y="54"/>
                  </a:lnTo>
                  <a:lnTo>
                    <a:pt x="172" y="51"/>
                  </a:lnTo>
                  <a:lnTo>
                    <a:pt x="14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32" name="Text Placeholder 14">
            <a:extLst>
              <a:ext uri="{FF2B5EF4-FFF2-40B4-BE49-F238E27FC236}">
                <a16:creationId xmlns:a16="http://schemas.microsoft.com/office/drawing/2014/main" id="{7F4A19E2-8A8F-46AF-B14B-7F2A469AC15B}"/>
              </a:ext>
            </a:extLst>
          </p:cNvPr>
          <p:cNvSpPr txBox="1"/>
          <p:nvPr/>
        </p:nvSpPr>
        <p:spPr>
          <a:xfrm>
            <a:off x="5336440" y="3057485"/>
            <a:ext cx="512267" cy="2077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20%</a:t>
            </a:r>
          </a:p>
        </p:txBody>
      </p:sp>
      <p:sp>
        <p:nvSpPr>
          <p:cNvPr id="33" name="Text Placeholder 14">
            <a:extLst>
              <a:ext uri="{FF2B5EF4-FFF2-40B4-BE49-F238E27FC236}">
                <a16:creationId xmlns:a16="http://schemas.microsoft.com/office/drawing/2014/main" id="{89F4891C-1FE8-49BE-8212-B271902F1381}"/>
              </a:ext>
            </a:extLst>
          </p:cNvPr>
          <p:cNvSpPr txBox="1"/>
          <p:nvPr/>
        </p:nvSpPr>
        <p:spPr>
          <a:xfrm>
            <a:off x="6217094" y="3235840"/>
            <a:ext cx="555845" cy="2077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60%</a:t>
            </a:r>
          </a:p>
        </p:txBody>
      </p:sp>
      <p:sp>
        <p:nvSpPr>
          <p:cNvPr id="34" name="Text Placeholder 14">
            <a:extLst>
              <a:ext uri="{FF2B5EF4-FFF2-40B4-BE49-F238E27FC236}">
                <a16:creationId xmlns:a16="http://schemas.microsoft.com/office/drawing/2014/main" id="{D76D9AE5-3554-49F1-8614-D3CE22CF604A}"/>
              </a:ext>
            </a:extLst>
          </p:cNvPr>
          <p:cNvSpPr txBox="1"/>
          <p:nvPr/>
        </p:nvSpPr>
        <p:spPr>
          <a:xfrm>
            <a:off x="6997246" y="4322281"/>
            <a:ext cx="555845" cy="2077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45%</a:t>
            </a:r>
          </a:p>
        </p:txBody>
      </p:sp>
      <p:sp>
        <p:nvSpPr>
          <p:cNvPr id="35" name="Text Placeholder 14">
            <a:extLst>
              <a:ext uri="{FF2B5EF4-FFF2-40B4-BE49-F238E27FC236}">
                <a16:creationId xmlns:a16="http://schemas.microsoft.com/office/drawing/2014/main" id="{E6C295A7-6F87-4D56-86E8-1C50DF766A05}"/>
              </a:ext>
            </a:extLst>
          </p:cNvPr>
          <p:cNvSpPr txBox="1"/>
          <p:nvPr/>
        </p:nvSpPr>
        <p:spPr>
          <a:xfrm>
            <a:off x="6123578" y="4762707"/>
            <a:ext cx="555845" cy="2077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50%</a:t>
            </a:r>
          </a:p>
        </p:txBody>
      </p:sp>
      <p:sp>
        <p:nvSpPr>
          <p:cNvPr id="36" name="Text Placeholder 14">
            <a:extLst>
              <a:ext uri="{FF2B5EF4-FFF2-40B4-BE49-F238E27FC236}">
                <a16:creationId xmlns:a16="http://schemas.microsoft.com/office/drawing/2014/main" id="{E55E1518-4B98-478A-ABCC-BE33A9B57CD6}"/>
              </a:ext>
            </a:extLst>
          </p:cNvPr>
          <p:cNvSpPr txBox="1"/>
          <p:nvPr/>
        </p:nvSpPr>
        <p:spPr>
          <a:xfrm>
            <a:off x="4835300" y="5063852"/>
            <a:ext cx="555845" cy="2077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I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50%</a:t>
            </a:r>
          </a:p>
        </p:txBody>
      </p:sp>
      <p:grpSp>
        <p:nvGrpSpPr>
          <p:cNvPr id="37" name="Group 18">
            <a:extLst>
              <a:ext uri="{FF2B5EF4-FFF2-40B4-BE49-F238E27FC236}">
                <a16:creationId xmlns:a16="http://schemas.microsoft.com/office/drawing/2014/main" id="{506808EC-9C77-4914-8E4D-C310FFB3DE51}"/>
              </a:ext>
            </a:extLst>
          </p:cNvPr>
          <p:cNvGrpSpPr/>
          <p:nvPr/>
        </p:nvGrpSpPr>
        <p:grpSpPr>
          <a:xfrm>
            <a:off x="3063944" y="2183626"/>
            <a:ext cx="1834614" cy="240550"/>
            <a:chOff x="2547938" y="1616584"/>
            <a:chExt cx="2174328" cy="285092"/>
          </a:xfrm>
        </p:grpSpPr>
        <p:cxnSp>
          <p:nvCxnSpPr>
            <p:cNvPr id="53" name="Straight Connector 122">
              <a:extLst>
                <a:ext uri="{FF2B5EF4-FFF2-40B4-BE49-F238E27FC236}">
                  <a16:creationId xmlns:a16="http://schemas.microsoft.com/office/drawing/2014/main" id="{5B5FE720-CE40-45B8-BBC0-38FCF6007865}"/>
                </a:ext>
              </a:extLst>
            </p:cNvPr>
            <p:cNvCxnSpPr/>
            <p:nvPr/>
          </p:nvCxnSpPr>
          <p:spPr>
            <a:xfrm>
              <a:off x="2547938" y="1616584"/>
              <a:ext cx="1752356"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123">
              <a:extLst>
                <a:ext uri="{FF2B5EF4-FFF2-40B4-BE49-F238E27FC236}">
                  <a16:creationId xmlns:a16="http://schemas.microsoft.com/office/drawing/2014/main" id="{A6C050D4-8F47-4A56-B964-3EA43F95A37E}"/>
                </a:ext>
              </a:extLst>
            </p:cNvPr>
            <p:cNvCxnSpPr/>
            <p:nvPr/>
          </p:nvCxnSpPr>
          <p:spPr>
            <a:xfrm>
              <a:off x="4300294" y="1616584"/>
              <a:ext cx="421972" cy="285092"/>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38" name="Group 125">
            <a:extLst>
              <a:ext uri="{FF2B5EF4-FFF2-40B4-BE49-F238E27FC236}">
                <a16:creationId xmlns:a16="http://schemas.microsoft.com/office/drawing/2014/main" id="{09335D46-C40F-4F29-992D-FBE4B8AD0B38}"/>
              </a:ext>
            </a:extLst>
          </p:cNvPr>
          <p:cNvGrpSpPr/>
          <p:nvPr/>
        </p:nvGrpSpPr>
        <p:grpSpPr>
          <a:xfrm>
            <a:off x="3536367" y="5015202"/>
            <a:ext cx="746300" cy="240550"/>
            <a:chOff x="3837776" y="1616584"/>
            <a:chExt cx="884490" cy="285092"/>
          </a:xfrm>
        </p:grpSpPr>
        <p:cxnSp>
          <p:nvCxnSpPr>
            <p:cNvPr id="51" name="Straight Connector 126">
              <a:extLst>
                <a:ext uri="{FF2B5EF4-FFF2-40B4-BE49-F238E27FC236}">
                  <a16:creationId xmlns:a16="http://schemas.microsoft.com/office/drawing/2014/main" id="{8B494262-ED68-437C-8593-7862C378EF39}"/>
                </a:ext>
              </a:extLst>
            </p:cNvPr>
            <p:cNvCxnSpPr/>
            <p:nvPr/>
          </p:nvCxnSpPr>
          <p:spPr>
            <a:xfrm>
              <a:off x="3837776" y="1616584"/>
              <a:ext cx="462518"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127">
              <a:extLst>
                <a:ext uri="{FF2B5EF4-FFF2-40B4-BE49-F238E27FC236}">
                  <a16:creationId xmlns:a16="http://schemas.microsoft.com/office/drawing/2014/main" id="{CC7B4A45-2B6C-4547-AB14-2A1BE79B0B9B}"/>
                </a:ext>
              </a:extLst>
            </p:cNvPr>
            <p:cNvCxnSpPr/>
            <p:nvPr/>
          </p:nvCxnSpPr>
          <p:spPr>
            <a:xfrm>
              <a:off x="4300294" y="1616584"/>
              <a:ext cx="421972" cy="285092"/>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39" name="Group 128">
            <a:extLst>
              <a:ext uri="{FF2B5EF4-FFF2-40B4-BE49-F238E27FC236}">
                <a16:creationId xmlns:a16="http://schemas.microsoft.com/office/drawing/2014/main" id="{AC62048A-03DF-4F79-A702-BC2756AB4E8A}"/>
              </a:ext>
            </a:extLst>
          </p:cNvPr>
          <p:cNvGrpSpPr/>
          <p:nvPr/>
        </p:nvGrpSpPr>
        <p:grpSpPr>
          <a:xfrm>
            <a:off x="3011054" y="3655443"/>
            <a:ext cx="706452" cy="240550"/>
            <a:chOff x="3885001" y="1616584"/>
            <a:chExt cx="837265" cy="285092"/>
          </a:xfrm>
        </p:grpSpPr>
        <p:cxnSp>
          <p:nvCxnSpPr>
            <p:cNvPr id="49" name="Straight Connector 129">
              <a:extLst>
                <a:ext uri="{FF2B5EF4-FFF2-40B4-BE49-F238E27FC236}">
                  <a16:creationId xmlns:a16="http://schemas.microsoft.com/office/drawing/2014/main" id="{9DE95C1C-166C-4DD1-B331-B715905A8070}"/>
                </a:ext>
              </a:extLst>
            </p:cNvPr>
            <p:cNvCxnSpPr/>
            <p:nvPr/>
          </p:nvCxnSpPr>
          <p:spPr>
            <a:xfrm>
              <a:off x="3885001" y="1616584"/>
              <a:ext cx="41529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130">
              <a:extLst>
                <a:ext uri="{FF2B5EF4-FFF2-40B4-BE49-F238E27FC236}">
                  <a16:creationId xmlns:a16="http://schemas.microsoft.com/office/drawing/2014/main" id="{04FEEDB4-46C5-4A50-BF60-C70B7AAFC109}"/>
                </a:ext>
              </a:extLst>
            </p:cNvPr>
            <p:cNvCxnSpPr/>
            <p:nvPr/>
          </p:nvCxnSpPr>
          <p:spPr>
            <a:xfrm>
              <a:off x="4300294" y="1616584"/>
              <a:ext cx="421972" cy="285092"/>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40" name="Group 131">
            <a:extLst>
              <a:ext uri="{FF2B5EF4-FFF2-40B4-BE49-F238E27FC236}">
                <a16:creationId xmlns:a16="http://schemas.microsoft.com/office/drawing/2014/main" id="{56D43FBE-EEE4-4FBD-92F4-C86624AEB67B}"/>
              </a:ext>
            </a:extLst>
          </p:cNvPr>
          <p:cNvGrpSpPr/>
          <p:nvPr/>
        </p:nvGrpSpPr>
        <p:grpSpPr>
          <a:xfrm rot="10800000">
            <a:off x="7113168" y="2213563"/>
            <a:ext cx="1142372" cy="217576"/>
            <a:chOff x="3277880" y="1358720"/>
            <a:chExt cx="1353905" cy="257864"/>
          </a:xfrm>
        </p:grpSpPr>
        <p:cxnSp>
          <p:nvCxnSpPr>
            <p:cNvPr id="47" name="Straight Connector 132">
              <a:extLst>
                <a:ext uri="{FF2B5EF4-FFF2-40B4-BE49-F238E27FC236}">
                  <a16:creationId xmlns:a16="http://schemas.microsoft.com/office/drawing/2014/main" id="{0C9C5120-B643-47A6-9C03-0518FF5FF9E6}"/>
                </a:ext>
              </a:extLst>
            </p:cNvPr>
            <p:cNvCxnSpPr/>
            <p:nvPr/>
          </p:nvCxnSpPr>
          <p:spPr>
            <a:xfrm>
              <a:off x="3277880" y="1616584"/>
              <a:ext cx="102241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133">
              <a:extLst>
                <a:ext uri="{FF2B5EF4-FFF2-40B4-BE49-F238E27FC236}">
                  <a16:creationId xmlns:a16="http://schemas.microsoft.com/office/drawing/2014/main" id="{8A2D4387-273C-4A92-8DA1-4BF30758AE06}"/>
                </a:ext>
              </a:extLst>
            </p:cNvPr>
            <p:cNvCxnSpPr/>
            <p:nvPr/>
          </p:nvCxnSpPr>
          <p:spPr>
            <a:xfrm rot="10800000" flipH="1">
              <a:off x="4300294" y="1358720"/>
              <a:ext cx="331491" cy="257864"/>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41" name="Group 134">
            <a:extLst>
              <a:ext uri="{FF2B5EF4-FFF2-40B4-BE49-F238E27FC236}">
                <a16:creationId xmlns:a16="http://schemas.microsoft.com/office/drawing/2014/main" id="{E12C01E0-0F74-4F81-BC56-961DF22A03BA}"/>
              </a:ext>
            </a:extLst>
          </p:cNvPr>
          <p:cNvGrpSpPr/>
          <p:nvPr/>
        </p:nvGrpSpPr>
        <p:grpSpPr>
          <a:xfrm rot="10800000">
            <a:off x="7980768" y="3692420"/>
            <a:ext cx="1142372" cy="217576"/>
            <a:chOff x="3277880" y="1358720"/>
            <a:chExt cx="1353905" cy="257864"/>
          </a:xfrm>
        </p:grpSpPr>
        <p:cxnSp>
          <p:nvCxnSpPr>
            <p:cNvPr id="45" name="Straight Connector 135">
              <a:extLst>
                <a:ext uri="{FF2B5EF4-FFF2-40B4-BE49-F238E27FC236}">
                  <a16:creationId xmlns:a16="http://schemas.microsoft.com/office/drawing/2014/main" id="{E145ABE4-5755-4359-BF46-A1A0FE894518}"/>
                </a:ext>
              </a:extLst>
            </p:cNvPr>
            <p:cNvCxnSpPr/>
            <p:nvPr/>
          </p:nvCxnSpPr>
          <p:spPr>
            <a:xfrm>
              <a:off x="3277880" y="1616584"/>
              <a:ext cx="102241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136">
              <a:extLst>
                <a:ext uri="{FF2B5EF4-FFF2-40B4-BE49-F238E27FC236}">
                  <a16:creationId xmlns:a16="http://schemas.microsoft.com/office/drawing/2014/main" id="{2842F7DF-1BE8-4D38-9414-1DD61D1ACC4A}"/>
                </a:ext>
              </a:extLst>
            </p:cNvPr>
            <p:cNvCxnSpPr/>
            <p:nvPr/>
          </p:nvCxnSpPr>
          <p:spPr>
            <a:xfrm rot="10800000" flipH="1">
              <a:off x="4300294" y="1358720"/>
              <a:ext cx="331491" cy="257864"/>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42" name="Group 31">
            <a:extLst>
              <a:ext uri="{FF2B5EF4-FFF2-40B4-BE49-F238E27FC236}">
                <a16:creationId xmlns:a16="http://schemas.microsoft.com/office/drawing/2014/main" id="{C80B5BC2-0E27-4517-9FC0-53AB67B10F91}"/>
              </a:ext>
            </a:extLst>
          </p:cNvPr>
          <p:cNvGrpSpPr/>
          <p:nvPr/>
        </p:nvGrpSpPr>
        <p:grpSpPr>
          <a:xfrm>
            <a:off x="7287300" y="5706457"/>
            <a:ext cx="1075385" cy="208263"/>
            <a:chOff x="7553325" y="5791735"/>
            <a:chExt cx="1274513" cy="246827"/>
          </a:xfrm>
        </p:grpSpPr>
        <p:cxnSp>
          <p:nvCxnSpPr>
            <p:cNvPr id="43" name="Straight Connector 138">
              <a:extLst>
                <a:ext uri="{FF2B5EF4-FFF2-40B4-BE49-F238E27FC236}">
                  <a16:creationId xmlns:a16="http://schemas.microsoft.com/office/drawing/2014/main" id="{1A7B2563-D066-4FEE-8AA9-8F423EF72A53}"/>
                </a:ext>
              </a:extLst>
            </p:cNvPr>
            <p:cNvCxnSpPr/>
            <p:nvPr/>
          </p:nvCxnSpPr>
          <p:spPr>
            <a:xfrm rot="10800000">
              <a:off x="7805424" y="6038562"/>
              <a:ext cx="102241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139">
              <a:extLst>
                <a:ext uri="{FF2B5EF4-FFF2-40B4-BE49-F238E27FC236}">
                  <a16:creationId xmlns:a16="http://schemas.microsoft.com/office/drawing/2014/main" id="{8C784202-E3C3-4F2E-A41E-CBE05EEDB360}"/>
                </a:ext>
              </a:extLst>
            </p:cNvPr>
            <p:cNvCxnSpPr/>
            <p:nvPr/>
          </p:nvCxnSpPr>
          <p:spPr>
            <a:xfrm flipH="1" flipV="1">
              <a:off x="7553325" y="5791735"/>
              <a:ext cx="252100" cy="246827"/>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11" name="Shape 358">
            <a:extLst>
              <a:ext uri="{FF2B5EF4-FFF2-40B4-BE49-F238E27FC236}">
                <a16:creationId xmlns:a16="http://schemas.microsoft.com/office/drawing/2014/main" id="{C9AA7555-EC11-41F3-A274-8EDCA14A737D}"/>
              </a:ext>
            </a:extLst>
          </p:cNvPr>
          <p:cNvSpPr txBox="1"/>
          <p:nvPr/>
        </p:nvSpPr>
        <p:spPr>
          <a:xfrm>
            <a:off x="8342919" y="2210267"/>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2" name="文本框 65">
            <a:extLst>
              <a:ext uri="{FF2B5EF4-FFF2-40B4-BE49-F238E27FC236}">
                <a16:creationId xmlns:a16="http://schemas.microsoft.com/office/drawing/2014/main" id="{25FBC3C8-648B-488F-8C3D-31889610BCDB}"/>
              </a:ext>
            </a:extLst>
          </p:cNvPr>
          <p:cNvSpPr txBox="1"/>
          <p:nvPr/>
        </p:nvSpPr>
        <p:spPr>
          <a:xfrm>
            <a:off x="8236089" y="1863978"/>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3" name="Shape 358">
            <a:extLst>
              <a:ext uri="{FF2B5EF4-FFF2-40B4-BE49-F238E27FC236}">
                <a16:creationId xmlns:a16="http://schemas.microsoft.com/office/drawing/2014/main" id="{FA085BC9-0FEB-471A-B935-F95E7F281A0F}"/>
              </a:ext>
            </a:extLst>
          </p:cNvPr>
          <p:cNvSpPr txBox="1"/>
          <p:nvPr/>
        </p:nvSpPr>
        <p:spPr>
          <a:xfrm>
            <a:off x="588863" y="2210267"/>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4" name="文本框 69">
            <a:extLst>
              <a:ext uri="{FF2B5EF4-FFF2-40B4-BE49-F238E27FC236}">
                <a16:creationId xmlns:a16="http://schemas.microsoft.com/office/drawing/2014/main" id="{B059D27B-E6ED-495A-B4EA-20486EE72F6D}"/>
              </a:ext>
            </a:extLst>
          </p:cNvPr>
          <p:cNvSpPr txBox="1"/>
          <p:nvPr/>
        </p:nvSpPr>
        <p:spPr>
          <a:xfrm>
            <a:off x="1503113" y="1863978"/>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5" name="Shape 358">
            <a:extLst>
              <a:ext uri="{FF2B5EF4-FFF2-40B4-BE49-F238E27FC236}">
                <a16:creationId xmlns:a16="http://schemas.microsoft.com/office/drawing/2014/main" id="{28BFB571-A643-4ACD-AC25-C7F3B0A21A3B}"/>
              </a:ext>
            </a:extLst>
          </p:cNvPr>
          <p:cNvSpPr txBox="1"/>
          <p:nvPr/>
        </p:nvSpPr>
        <p:spPr>
          <a:xfrm>
            <a:off x="9229970" y="3722418"/>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6" name="文本框 84">
            <a:extLst>
              <a:ext uri="{FF2B5EF4-FFF2-40B4-BE49-F238E27FC236}">
                <a16:creationId xmlns:a16="http://schemas.microsoft.com/office/drawing/2014/main" id="{B62F0BCF-8B25-4FA1-ABDC-674115C548B2}"/>
              </a:ext>
            </a:extLst>
          </p:cNvPr>
          <p:cNvSpPr txBox="1"/>
          <p:nvPr/>
        </p:nvSpPr>
        <p:spPr>
          <a:xfrm>
            <a:off x="9123140" y="3376129"/>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7" name="Shape 358">
            <a:extLst>
              <a:ext uri="{FF2B5EF4-FFF2-40B4-BE49-F238E27FC236}">
                <a16:creationId xmlns:a16="http://schemas.microsoft.com/office/drawing/2014/main" id="{3B5FB6AC-4148-4E55-B60C-554CEAABE6FF}"/>
              </a:ext>
            </a:extLst>
          </p:cNvPr>
          <p:cNvSpPr txBox="1"/>
          <p:nvPr/>
        </p:nvSpPr>
        <p:spPr>
          <a:xfrm>
            <a:off x="543401" y="3669872"/>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18" name="文本框 89">
            <a:extLst>
              <a:ext uri="{FF2B5EF4-FFF2-40B4-BE49-F238E27FC236}">
                <a16:creationId xmlns:a16="http://schemas.microsoft.com/office/drawing/2014/main" id="{4DB6236C-6DC5-4E6D-A363-B23753CE7CFC}"/>
              </a:ext>
            </a:extLst>
          </p:cNvPr>
          <p:cNvSpPr txBox="1"/>
          <p:nvPr/>
        </p:nvSpPr>
        <p:spPr>
          <a:xfrm>
            <a:off x="1457651" y="3323583"/>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19" name="Shape 358">
            <a:extLst>
              <a:ext uri="{FF2B5EF4-FFF2-40B4-BE49-F238E27FC236}">
                <a16:creationId xmlns:a16="http://schemas.microsoft.com/office/drawing/2014/main" id="{74BEE4F4-5EC2-470C-AB83-5FD7E258041D}"/>
              </a:ext>
            </a:extLst>
          </p:cNvPr>
          <p:cNvSpPr txBox="1"/>
          <p:nvPr/>
        </p:nvSpPr>
        <p:spPr>
          <a:xfrm>
            <a:off x="1046776" y="5066192"/>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20" name="文本框 93">
            <a:extLst>
              <a:ext uri="{FF2B5EF4-FFF2-40B4-BE49-F238E27FC236}">
                <a16:creationId xmlns:a16="http://schemas.microsoft.com/office/drawing/2014/main" id="{FAA80A17-F85B-4927-904D-9CB446AB6E32}"/>
              </a:ext>
            </a:extLst>
          </p:cNvPr>
          <p:cNvSpPr txBox="1"/>
          <p:nvPr/>
        </p:nvSpPr>
        <p:spPr>
          <a:xfrm>
            <a:off x="1961026" y="4719903"/>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
        <p:nvSpPr>
          <p:cNvPr id="21" name="Shape 358">
            <a:extLst>
              <a:ext uri="{FF2B5EF4-FFF2-40B4-BE49-F238E27FC236}">
                <a16:creationId xmlns:a16="http://schemas.microsoft.com/office/drawing/2014/main" id="{7F96CFC5-ED81-40F3-8B0F-033A35B8C166}"/>
              </a:ext>
            </a:extLst>
          </p:cNvPr>
          <p:cNvSpPr txBox="1"/>
          <p:nvPr/>
        </p:nvSpPr>
        <p:spPr>
          <a:xfrm>
            <a:off x="8440893" y="5920846"/>
            <a:ext cx="2418628" cy="503868"/>
          </a:xfrm>
          <a:prstGeom prst="rect">
            <a:avLst/>
          </a:prstGeom>
          <a:noFill/>
          <a:ln>
            <a:noFill/>
          </a:ln>
        </p:spPr>
        <p:txBody>
          <a:bodyPr lIns="0" tIns="0" rIns="0" bIns="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Pct val="25000"/>
              <a:buFontTx/>
              <a:buNone/>
              <a:defRPr/>
            </a:pPr>
            <a:r>
              <a:rPr kumimoji="0" lang="zh-CN" alt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rPr>
              <a:t>单击此处可编辑内容根据您的需要自由拉伸文本框大小</a:t>
            </a:r>
            <a:endParaRPr kumimoji="0" lang="en-US" sz="1400" b="0" i="0" u="none" strike="noStrike" kern="1200" cap="none" spc="0" normalizeH="0" baseline="0" noProof="0" dirty="0">
              <a:ln>
                <a:noFill/>
              </a:ln>
              <a:solidFill>
                <a:srgbClr val="998564"/>
              </a:solidFill>
              <a:effectLst/>
              <a:uLnTx/>
              <a:uFillTx/>
              <a:latin typeface="微软雅黑" panose="020B0503020204020204" pitchFamily="34" charset="-122"/>
              <a:ea typeface="微软雅黑" panose="020B0503020204020204" pitchFamily="34" charset="-122"/>
              <a:cs typeface="Lato"/>
              <a:sym typeface="Lato"/>
            </a:endParaRPr>
          </a:p>
        </p:txBody>
      </p:sp>
      <p:sp>
        <p:nvSpPr>
          <p:cNvPr id="22" name="文本框 99">
            <a:extLst>
              <a:ext uri="{FF2B5EF4-FFF2-40B4-BE49-F238E27FC236}">
                <a16:creationId xmlns:a16="http://schemas.microsoft.com/office/drawing/2014/main" id="{D443A63C-3BFA-46F2-AC5C-1609B01CC635}"/>
              </a:ext>
            </a:extLst>
          </p:cNvPr>
          <p:cNvSpPr txBox="1"/>
          <p:nvPr/>
        </p:nvSpPr>
        <p:spPr>
          <a:xfrm>
            <a:off x="8334063" y="5574557"/>
            <a:ext cx="16850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DA71D"/>
                </a:solidFill>
                <a:effectLst/>
                <a:uLnTx/>
                <a:uFillTx/>
                <a:latin typeface="微软雅黑" panose="020B0503020204020204" pitchFamily="34" charset="-122"/>
                <a:ea typeface="微软雅黑" panose="020B0503020204020204" pitchFamily="34" charset="-122"/>
                <a:cs typeface="+mn-cs"/>
              </a:rPr>
              <a:t>单击编辑标题</a:t>
            </a:r>
          </a:p>
        </p:txBody>
      </p:sp>
    </p:spTree>
    <p:extLst>
      <p:ext uri="{BB962C8B-B14F-4D97-AF65-F5344CB8AC3E}">
        <p14:creationId xmlns:p14="http://schemas.microsoft.com/office/powerpoint/2010/main" val="26385342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42"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childTnLst>
                          </p:cTn>
                        </p:par>
                        <p:par>
                          <p:cTn id="70" fill="hold">
                            <p:stCondLst>
                              <p:cond delay="9000"/>
                            </p:stCondLst>
                            <p:childTnLst>
                              <p:par>
                                <p:cTn id="71" presetID="42"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childTnLst>
                          </p:cTn>
                        </p:par>
                        <p:par>
                          <p:cTn id="76" fill="hold">
                            <p:stCondLst>
                              <p:cond delay="10000"/>
                            </p:stCondLst>
                            <p:childTnLst>
                              <p:par>
                                <p:cTn id="77" presetID="42" presetClass="entr" presetSubtype="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par>
                          <p:cTn id="82" fill="hold">
                            <p:stCondLst>
                              <p:cond delay="110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000"/>
                                        <p:tgtEl>
                                          <p:spTgt spid="33"/>
                                        </p:tgtEl>
                                      </p:cBhvr>
                                    </p:animEffect>
                                    <p:anim calcmode="lin" valueType="num">
                                      <p:cBhvr>
                                        <p:cTn id="86" dur="1000" fill="hold"/>
                                        <p:tgtEl>
                                          <p:spTgt spid="33"/>
                                        </p:tgtEl>
                                        <p:attrNameLst>
                                          <p:attrName>ppt_x</p:attrName>
                                        </p:attrNameLst>
                                      </p:cBhvr>
                                      <p:tavLst>
                                        <p:tav tm="0">
                                          <p:val>
                                            <p:strVal val="#ppt_x"/>
                                          </p:val>
                                        </p:tav>
                                        <p:tav tm="100000">
                                          <p:val>
                                            <p:strVal val="#ppt_x"/>
                                          </p:val>
                                        </p:tav>
                                      </p:tavLst>
                                    </p:anim>
                                    <p:anim calcmode="lin" valueType="num">
                                      <p:cBhvr>
                                        <p:cTn id="87" dur="1000" fill="hold"/>
                                        <p:tgtEl>
                                          <p:spTgt spid="33"/>
                                        </p:tgtEl>
                                        <p:attrNameLst>
                                          <p:attrName>ppt_y</p:attrName>
                                        </p:attrNameLst>
                                      </p:cBhvr>
                                      <p:tavLst>
                                        <p:tav tm="0">
                                          <p:val>
                                            <p:strVal val="#ppt_y+.1"/>
                                          </p:val>
                                        </p:tav>
                                        <p:tav tm="100000">
                                          <p:val>
                                            <p:strVal val="#ppt_y"/>
                                          </p:val>
                                        </p:tav>
                                      </p:tavLst>
                                    </p:anim>
                                  </p:childTnLst>
                                </p:cTn>
                              </p:par>
                            </p:childTnLst>
                          </p:cTn>
                        </p:par>
                        <p:par>
                          <p:cTn id="88" fill="hold">
                            <p:stCondLst>
                              <p:cond delay="12000"/>
                            </p:stCondLst>
                            <p:childTnLst>
                              <p:par>
                                <p:cTn id="89" presetID="42" presetClass="entr" presetSubtype="0"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1000"/>
                                        <p:tgtEl>
                                          <p:spTgt spid="7"/>
                                        </p:tgtEl>
                                      </p:cBhvr>
                                    </p:animEffect>
                                    <p:anim calcmode="lin" valueType="num">
                                      <p:cBhvr>
                                        <p:cTn id="92" dur="1000" fill="hold"/>
                                        <p:tgtEl>
                                          <p:spTgt spid="7"/>
                                        </p:tgtEl>
                                        <p:attrNameLst>
                                          <p:attrName>ppt_x</p:attrName>
                                        </p:attrNameLst>
                                      </p:cBhvr>
                                      <p:tavLst>
                                        <p:tav tm="0">
                                          <p:val>
                                            <p:strVal val="#ppt_x"/>
                                          </p:val>
                                        </p:tav>
                                        <p:tav tm="100000">
                                          <p:val>
                                            <p:strVal val="#ppt_x"/>
                                          </p:val>
                                        </p:tav>
                                      </p:tavLst>
                                    </p:anim>
                                    <p:anim calcmode="lin" valueType="num">
                                      <p:cBhvr>
                                        <p:cTn id="93" dur="1000" fill="hold"/>
                                        <p:tgtEl>
                                          <p:spTgt spid="7"/>
                                        </p:tgtEl>
                                        <p:attrNameLst>
                                          <p:attrName>ppt_y</p:attrName>
                                        </p:attrNameLst>
                                      </p:cBhvr>
                                      <p:tavLst>
                                        <p:tav tm="0">
                                          <p:val>
                                            <p:strVal val="#ppt_y+.1"/>
                                          </p:val>
                                        </p:tav>
                                        <p:tav tm="100000">
                                          <p:val>
                                            <p:strVal val="#ppt_y"/>
                                          </p:val>
                                        </p:tav>
                                      </p:tavLst>
                                    </p:anim>
                                  </p:childTnLst>
                                </p:cTn>
                              </p:par>
                            </p:childTnLst>
                          </p:cTn>
                        </p:par>
                        <p:par>
                          <p:cTn id="94" fill="hold">
                            <p:stCondLst>
                              <p:cond delay="13000"/>
                            </p:stCondLst>
                            <p:childTnLst>
                              <p:par>
                                <p:cTn id="95" presetID="42"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1000"/>
                                        <p:tgtEl>
                                          <p:spTgt spid="29"/>
                                        </p:tgtEl>
                                      </p:cBhvr>
                                    </p:animEffect>
                                    <p:anim calcmode="lin" valueType="num">
                                      <p:cBhvr>
                                        <p:cTn id="98" dur="1000" fill="hold"/>
                                        <p:tgtEl>
                                          <p:spTgt spid="29"/>
                                        </p:tgtEl>
                                        <p:attrNameLst>
                                          <p:attrName>ppt_x</p:attrName>
                                        </p:attrNameLst>
                                      </p:cBhvr>
                                      <p:tavLst>
                                        <p:tav tm="0">
                                          <p:val>
                                            <p:strVal val="#ppt_x"/>
                                          </p:val>
                                        </p:tav>
                                        <p:tav tm="100000">
                                          <p:val>
                                            <p:strVal val="#ppt_x"/>
                                          </p:val>
                                        </p:tav>
                                      </p:tavLst>
                                    </p:anim>
                                    <p:anim calcmode="lin" valueType="num">
                                      <p:cBhvr>
                                        <p:cTn id="99" dur="1000" fill="hold"/>
                                        <p:tgtEl>
                                          <p:spTgt spid="29"/>
                                        </p:tgtEl>
                                        <p:attrNameLst>
                                          <p:attrName>ppt_y</p:attrName>
                                        </p:attrNameLst>
                                      </p:cBhvr>
                                      <p:tavLst>
                                        <p:tav tm="0">
                                          <p:val>
                                            <p:strVal val="#ppt_y+.1"/>
                                          </p:val>
                                        </p:tav>
                                        <p:tav tm="100000">
                                          <p:val>
                                            <p:strVal val="#ppt_y"/>
                                          </p:val>
                                        </p:tav>
                                      </p:tavLst>
                                    </p:anim>
                                  </p:childTnLst>
                                </p:cTn>
                              </p:par>
                            </p:childTnLst>
                          </p:cTn>
                        </p:par>
                        <p:par>
                          <p:cTn id="100" fill="hold">
                            <p:stCondLst>
                              <p:cond delay="14000"/>
                            </p:stCondLst>
                            <p:childTnLst>
                              <p:par>
                                <p:cTn id="101" presetID="42" presetClass="entr" presetSubtype="0"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0"/>
                                        <p:tgtEl>
                                          <p:spTgt spid="34"/>
                                        </p:tgtEl>
                                      </p:cBhvr>
                                    </p:animEffect>
                                    <p:anim calcmode="lin" valueType="num">
                                      <p:cBhvr>
                                        <p:cTn id="104" dur="1000" fill="hold"/>
                                        <p:tgtEl>
                                          <p:spTgt spid="34"/>
                                        </p:tgtEl>
                                        <p:attrNameLst>
                                          <p:attrName>ppt_x</p:attrName>
                                        </p:attrNameLst>
                                      </p:cBhvr>
                                      <p:tavLst>
                                        <p:tav tm="0">
                                          <p:val>
                                            <p:strVal val="#ppt_x"/>
                                          </p:val>
                                        </p:tav>
                                        <p:tav tm="100000">
                                          <p:val>
                                            <p:strVal val="#ppt_x"/>
                                          </p:val>
                                        </p:tav>
                                      </p:tavLst>
                                    </p:anim>
                                    <p:anim calcmode="lin" valueType="num">
                                      <p:cBhvr>
                                        <p:cTn id="105" dur="1000" fill="hold"/>
                                        <p:tgtEl>
                                          <p:spTgt spid="34"/>
                                        </p:tgtEl>
                                        <p:attrNameLst>
                                          <p:attrName>ppt_y</p:attrName>
                                        </p:attrNameLst>
                                      </p:cBhvr>
                                      <p:tavLst>
                                        <p:tav tm="0">
                                          <p:val>
                                            <p:strVal val="#ppt_y+.1"/>
                                          </p:val>
                                        </p:tav>
                                        <p:tav tm="100000">
                                          <p:val>
                                            <p:strVal val="#ppt_y"/>
                                          </p:val>
                                        </p:tav>
                                      </p:tavLst>
                                    </p:anim>
                                  </p:childTnLst>
                                </p:cTn>
                              </p:par>
                            </p:childTnLst>
                          </p:cTn>
                        </p:par>
                        <p:par>
                          <p:cTn id="106" fill="hold">
                            <p:stCondLst>
                              <p:cond delay="15000"/>
                            </p:stCondLst>
                            <p:childTnLst>
                              <p:par>
                                <p:cTn id="107" presetID="42" presetClass="entr" presetSubtype="0" fill="hold" grpId="0" nodeType="after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1000"/>
                                        <p:tgtEl>
                                          <p:spTgt spid="6"/>
                                        </p:tgtEl>
                                      </p:cBhvr>
                                    </p:animEffect>
                                    <p:anim calcmode="lin" valueType="num">
                                      <p:cBhvr>
                                        <p:cTn id="110" dur="1000" fill="hold"/>
                                        <p:tgtEl>
                                          <p:spTgt spid="6"/>
                                        </p:tgtEl>
                                        <p:attrNameLst>
                                          <p:attrName>ppt_x</p:attrName>
                                        </p:attrNameLst>
                                      </p:cBhvr>
                                      <p:tavLst>
                                        <p:tav tm="0">
                                          <p:val>
                                            <p:strVal val="#ppt_x"/>
                                          </p:val>
                                        </p:tav>
                                        <p:tav tm="100000">
                                          <p:val>
                                            <p:strVal val="#ppt_x"/>
                                          </p:val>
                                        </p:tav>
                                      </p:tavLst>
                                    </p:anim>
                                    <p:anim calcmode="lin" valueType="num">
                                      <p:cBhvr>
                                        <p:cTn id="111" dur="1000" fill="hold"/>
                                        <p:tgtEl>
                                          <p:spTgt spid="6"/>
                                        </p:tgtEl>
                                        <p:attrNameLst>
                                          <p:attrName>ppt_y</p:attrName>
                                        </p:attrNameLst>
                                      </p:cBhvr>
                                      <p:tavLst>
                                        <p:tav tm="0">
                                          <p:val>
                                            <p:strVal val="#ppt_y+.1"/>
                                          </p:val>
                                        </p:tav>
                                        <p:tav tm="100000">
                                          <p:val>
                                            <p:strVal val="#ppt_y"/>
                                          </p:val>
                                        </p:tav>
                                      </p:tavLst>
                                    </p:anim>
                                  </p:childTnLst>
                                </p:cTn>
                              </p:par>
                            </p:childTnLst>
                          </p:cTn>
                        </p:par>
                        <p:par>
                          <p:cTn id="112" fill="hold">
                            <p:stCondLst>
                              <p:cond delay="16000"/>
                            </p:stCondLst>
                            <p:childTnLst>
                              <p:par>
                                <p:cTn id="113" presetID="42" presetClass="entr" presetSubtype="0"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1000" fill="hold"/>
                                        <p:tgtEl>
                                          <p:spTgt spid="30"/>
                                        </p:tgtEl>
                                        <p:attrNameLst>
                                          <p:attrName>ppt_y</p:attrName>
                                        </p:attrNameLst>
                                      </p:cBhvr>
                                      <p:tavLst>
                                        <p:tav tm="0">
                                          <p:val>
                                            <p:strVal val="#ppt_y+.1"/>
                                          </p:val>
                                        </p:tav>
                                        <p:tav tm="100000">
                                          <p:val>
                                            <p:strVal val="#ppt_y"/>
                                          </p:val>
                                        </p:tav>
                                      </p:tavLst>
                                    </p:anim>
                                  </p:childTnLst>
                                </p:cTn>
                              </p:par>
                            </p:childTnLst>
                          </p:cTn>
                        </p:par>
                        <p:par>
                          <p:cTn id="118" fill="hold">
                            <p:stCondLst>
                              <p:cond delay="17000"/>
                            </p:stCondLst>
                            <p:childTnLst>
                              <p:par>
                                <p:cTn id="119" presetID="42" presetClass="entr" presetSubtype="0"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000"/>
                                        <p:tgtEl>
                                          <p:spTgt spid="35"/>
                                        </p:tgtEl>
                                      </p:cBhvr>
                                    </p:animEffect>
                                    <p:anim calcmode="lin" valueType="num">
                                      <p:cBhvr>
                                        <p:cTn id="122" dur="1000" fill="hold"/>
                                        <p:tgtEl>
                                          <p:spTgt spid="35"/>
                                        </p:tgtEl>
                                        <p:attrNameLst>
                                          <p:attrName>ppt_x</p:attrName>
                                        </p:attrNameLst>
                                      </p:cBhvr>
                                      <p:tavLst>
                                        <p:tav tm="0">
                                          <p:val>
                                            <p:strVal val="#ppt_x"/>
                                          </p:val>
                                        </p:tav>
                                        <p:tav tm="100000">
                                          <p:val>
                                            <p:strVal val="#ppt_x"/>
                                          </p:val>
                                        </p:tav>
                                      </p:tavLst>
                                    </p:anim>
                                    <p:anim calcmode="lin" valueType="num">
                                      <p:cBhvr>
                                        <p:cTn id="123" dur="1000" fill="hold"/>
                                        <p:tgtEl>
                                          <p:spTgt spid="35"/>
                                        </p:tgtEl>
                                        <p:attrNameLst>
                                          <p:attrName>ppt_y</p:attrName>
                                        </p:attrNameLst>
                                      </p:cBhvr>
                                      <p:tavLst>
                                        <p:tav tm="0">
                                          <p:val>
                                            <p:strVal val="#ppt_y+.1"/>
                                          </p:val>
                                        </p:tav>
                                        <p:tav tm="100000">
                                          <p:val>
                                            <p:strVal val="#ppt_y"/>
                                          </p:val>
                                        </p:tav>
                                      </p:tavLst>
                                    </p:anim>
                                  </p:childTnLst>
                                </p:cTn>
                              </p:par>
                            </p:childTnLst>
                          </p:cTn>
                        </p:par>
                        <p:par>
                          <p:cTn id="124" fill="hold">
                            <p:stCondLst>
                              <p:cond delay="18000"/>
                            </p:stCondLst>
                            <p:childTnLst>
                              <p:par>
                                <p:cTn id="125" presetID="42" presetClass="entr" presetSubtype="0" fill="hold" grpId="0" nodeType="afterEffect">
                                  <p:stCondLst>
                                    <p:cond delay="0"/>
                                  </p:stCondLst>
                                  <p:childTnLst>
                                    <p:set>
                                      <p:cBhvr>
                                        <p:cTn id="126" dur="1" fill="hold">
                                          <p:stCondLst>
                                            <p:cond delay="0"/>
                                          </p:stCondLst>
                                        </p:cTn>
                                        <p:tgtEl>
                                          <p:spTgt spid="9"/>
                                        </p:tgtEl>
                                        <p:attrNameLst>
                                          <p:attrName>style.visibility</p:attrName>
                                        </p:attrNameLst>
                                      </p:cBhvr>
                                      <p:to>
                                        <p:strVal val="visible"/>
                                      </p:to>
                                    </p:set>
                                    <p:animEffect transition="in" filter="fade">
                                      <p:cBhvr>
                                        <p:cTn id="127" dur="1000"/>
                                        <p:tgtEl>
                                          <p:spTgt spid="9"/>
                                        </p:tgtEl>
                                      </p:cBhvr>
                                    </p:animEffect>
                                    <p:anim calcmode="lin" valueType="num">
                                      <p:cBhvr>
                                        <p:cTn id="128" dur="1000" fill="hold"/>
                                        <p:tgtEl>
                                          <p:spTgt spid="9"/>
                                        </p:tgtEl>
                                        <p:attrNameLst>
                                          <p:attrName>ppt_x</p:attrName>
                                        </p:attrNameLst>
                                      </p:cBhvr>
                                      <p:tavLst>
                                        <p:tav tm="0">
                                          <p:val>
                                            <p:strVal val="#ppt_x"/>
                                          </p:val>
                                        </p:tav>
                                        <p:tav tm="100000">
                                          <p:val>
                                            <p:strVal val="#ppt_x"/>
                                          </p:val>
                                        </p:tav>
                                      </p:tavLst>
                                    </p:anim>
                                    <p:anim calcmode="lin" valueType="num">
                                      <p:cBhvr>
                                        <p:cTn id="129" dur="1000" fill="hold"/>
                                        <p:tgtEl>
                                          <p:spTgt spid="9"/>
                                        </p:tgtEl>
                                        <p:attrNameLst>
                                          <p:attrName>ppt_y</p:attrName>
                                        </p:attrNameLst>
                                      </p:cBhvr>
                                      <p:tavLst>
                                        <p:tav tm="0">
                                          <p:val>
                                            <p:strVal val="#ppt_y+.1"/>
                                          </p:val>
                                        </p:tav>
                                        <p:tav tm="100000">
                                          <p:val>
                                            <p:strVal val="#ppt_y"/>
                                          </p:val>
                                        </p:tav>
                                      </p:tavLst>
                                    </p:anim>
                                  </p:childTnLst>
                                </p:cTn>
                              </p:par>
                            </p:childTnLst>
                          </p:cTn>
                        </p:par>
                        <p:par>
                          <p:cTn id="130" fill="hold">
                            <p:stCondLst>
                              <p:cond delay="19000"/>
                            </p:stCondLst>
                            <p:childTnLst>
                              <p:par>
                                <p:cTn id="131" presetID="42" presetClass="entr" presetSubtype="0" fill="hold" nodeType="after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1000"/>
                                        <p:tgtEl>
                                          <p:spTgt spid="28"/>
                                        </p:tgtEl>
                                      </p:cBhvr>
                                    </p:animEffect>
                                    <p:anim calcmode="lin" valueType="num">
                                      <p:cBhvr>
                                        <p:cTn id="134" dur="1000" fill="hold"/>
                                        <p:tgtEl>
                                          <p:spTgt spid="28"/>
                                        </p:tgtEl>
                                        <p:attrNameLst>
                                          <p:attrName>ppt_x</p:attrName>
                                        </p:attrNameLst>
                                      </p:cBhvr>
                                      <p:tavLst>
                                        <p:tav tm="0">
                                          <p:val>
                                            <p:strVal val="#ppt_x"/>
                                          </p:val>
                                        </p:tav>
                                        <p:tav tm="100000">
                                          <p:val>
                                            <p:strVal val="#ppt_x"/>
                                          </p:val>
                                        </p:tav>
                                      </p:tavLst>
                                    </p:anim>
                                    <p:anim calcmode="lin" valueType="num">
                                      <p:cBhvr>
                                        <p:cTn id="135" dur="1000" fill="hold"/>
                                        <p:tgtEl>
                                          <p:spTgt spid="28"/>
                                        </p:tgtEl>
                                        <p:attrNameLst>
                                          <p:attrName>ppt_y</p:attrName>
                                        </p:attrNameLst>
                                      </p:cBhvr>
                                      <p:tavLst>
                                        <p:tav tm="0">
                                          <p:val>
                                            <p:strVal val="#ppt_y+.1"/>
                                          </p:val>
                                        </p:tav>
                                        <p:tav tm="100000">
                                          <p:val>
                                            <p:strVal val="#ppt_y"/>
                                          </p:val>
                                        </p:tav>
                                      </p:tavLst>
                                    </p:anim>
                                  </p:childTnLst>
                                </p:cTn>
                              </p:par>
                            </p:childTnLst>
                          </p:cTn>
                        </p:par>
                        <p:par>
                          <p:cTn id="136" fill="hold">
                            <p:stCondLst>
                              <p:cond delay="20000"/>
                            </p:stCondLst>
                            <p:childTnLst>
                              <p:par>
                                <p:cTn id="137" presetID="42"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1000"/>
                                        <p:tgtEl>
                                          <p:spTgt spid="36"/>
                                        </p:tgtEl>
                                      </p:cBhvr>
                                    </p:animEffect>
                                    <p:anim calcmode="lin" valueType="num">
                                      <p:cBhvr>
                                        <p:cTn id="140" dur="1000" fill="hold"/>
                                        <p:tgtEl>
                                          <p:spTgt spid="36"/>
                                        </p:tgtEl>
                                        <p:attrNameLst>
                                          <p:attrName>ppt_x</p:attrName>
                                        </p:attrNameLst>
                                      </p:cBhvr>
                                      <p:tavLst>
                                        <p:tav tm="0">
                                          <p:val>
                                            <p:strVal val="#ppt_x"/>
                                          </p:val>
                                        </p:tav>
                                        <p:tav tm="100000">
                                          <p:val>
                                            <p:strVal val="#ppt_x"/>
                                          </p:val>
                                        </p:tav>
                                      </p:tavLst>
                                    </p:anim>
                                    <p:anim calcmode="lin" valueType="num">
                                      <p:cBhvr>
                                        <p:cTn id="141" dur="1000" fill="hold"/>
                                        <p:tgtEl>
                                          <p:spTgt spid="36"/>
                                        </p:tgtEl>
                                        <p:attrNameLst>
                                          <p:attrName>ppt_y</p:attrName>
                                        </p:attrNameLst>
                                      </p:cBhvr>
                                      <p:tavLst>
                                        <p:tav tm="0">
                                          <p:val>
                                            <p:strVal val="#ppt_y+.1"/>
                                          </p:val>
                                        </p:tav>
                                        <p:tav tm="100000">
                                          <p:val>
                                            <p:strVal val="#ppt_y"/>
                                          </p:val>
                                        </p:tav>
                                      </p:tavLst>
                                    </p:anim>
                                  </p:childTnLst>
                                </p:cTn>
                              </p:par>
                            </p:childTnLst>
                          </p:cTn>
                        </p:par>
                        <p:par>
                          <p:cTn id="142" fill="hold">
                            <p:stCondLst>
                              <p:cond delay="21000"/>
                            </p:stCondLst>
                            <p:childTnLst>
                              <p:par>
                                <p:cTn id="143" presetID="42" presetClass="entr" presetSubtype="0" fill="hold" nodeType="after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1000"/>
                                        <p:tgtEl>
                                          <p:spTgt spid="24"/>
                                        </p:tgtEl>
                                      </p:cBhvr>
                                    </p:animEffect>
                                    <p:anim calcmode="lin" valueType="num">
                                      <p:cBhvr>
                                        <p:cTn id="146" dur="1000" fill="hold"/>
                                        <p:tgtEl>
                                          <p:spTgt spid="24"/>
                                        </p:tgtEl>
                                        <p:attrNameLst>
                                          <p:attrName>ppt_x</p:attrName>
                                        </p:attrNameLst>
                                      </p:cBhvr>
                                      <p:tavLst>
                                        <p:tav tm="0">
                                          <p:val>
                                            <p:strVal val="#ppt_x"/>
                                          </p:val>
                                        </p:tav>
                                        <p:tav tm="100000">
                                          <p:val>
                                            <p:strVal val="#ppt_x"/>
                                          </p:val>
                                        </p:tav>
                                      </p:tavLst>
                                    </p:anim>
                                    <p:anim calcmode="lin" valueType="num">
                                      <p:cBhvr>
                                        <p:cTn id="147" dur="1000" fill="hold"/>
                                        <p:tgtEl>
                                          <p:spTgt spid="24"/>
                                        </p:tgtEl>
                                        <p:attrNameLst>
                                          <p:attrName>ppt_y</p:attrName>
                                        </p:attrNameLst>
                                      </p:cBhvr>
                                      <p:tavLst>
                                        <p:tav tm="0">
                                          <p:val>
                                            <p:strVal val="#ppt_y+.1"/>
                                          </p:val>
                                        </p:tav>
                                        <p:tav tm="100000">
                                          <p:val>
                                            <p:strVal val="#ppt_y"/>
                                          </p:val>
                                        </p:tav>
                                      </p:tavLst>
                                    </p:anim>
                                  </p:childTnLst>
                                </p:cTn>
                              </p:par>
                            </p:childTnLst>
                          </p:cTn>
                        </p:par>
                        <p:par>
                          <p:cTn id="148" fill="hold">
                            <p:stCondLst>
                              <p:cond delay="22000"/>
                            </p:stCondLst>
                            <p:childTnLst>
                              <p:par>
                                <p:cTn id="149" presetID="22" presetClass="entr" presetSubtype="8" fill="hold"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wipe(left)">
                                      <p:cBhvr>
                                        <p:cTn id="151" dur="500"/>
                                        <p:tgtEl>
                                          <p:spTgt spid="37"/>
                                        </p:tgtEl>
                                      </p:cBhvr>
                                    </p:animEffect>
                                  </p:childTnLst>
                                </p:cTn>
                              </p:par>
                            </p:childTnLst>
                          </p:cTn>
                        </p:par>
                        <p:par>
                          <p:cTn id="152" fill="hold">
                            <p:stCondLst>
                              <p:cond delay="22500"/>
                            </p:stCondLst>
                            <p:childTnLst>
                              <p:par>
                                <p:cTn id="153" presetID="22" presetClass="entr" presetSubtype="8" fill="hold" nodeType="after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wipe(left)">
                                      <p:cBhvr>
                                        <p:cTn id="155" dur="500"/>
                                        <p:tgtEl>
                                          <p:spTgt spid="39"/>
                                        </p:tgtEl>
                                      </p:cBhvr>
                                    </p:animEffect>
                                  </p:childTnLst>
                                </p:cTn>
                              </p:par>
                            </p:childTnLst>
                          </p:cTn>
                        </p:par>
                        <p:par>
                          <p:cTn id="156" fill="hold">
                            <p:stCondLst>
                              <p:cond delay="23000"/>
                            </p:stCondLst>
                            <p:childTnLst>
                              <p:par>
                                <p:cTn id="157" presetID="22" presetClass="entr" presetSubtype="8" fill="hold" nodeType="after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wipe(left)">
                                      <p:cBhvr>
                                        <p:cTn id="159" dur="500"/>
                                        <p:tgtEl>
                                          <p:spTgt spid="38"/>
                                        </p:tgtEl>
                                      </p:cBhvr>
                                    </p:animEffect>
                                  </p:childTnLst>
                                </p:cTn>
                              </p:par>
                            </p:childTnLst>
                          </p:cTn>
                        </p:par>
                        <p:par>
                          <p:cTn id="160" fill="hold">
                            <p:stCondLst>
                              <p:cond delay="23500"/>
                            </p:stCondLst>
                            <p:childTnLst>
                              <p:par>
                                <p:cTn id="161" presetID="22" presetClass="entr" presetSubtype="2" fill="hold" nodeType="after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wipe(right)">
                                      <p:cBhvr>
                                        <p:cTn id="163" dur="500"/>
                                        <p:tgtEl>
                                          <p:spTgt spid="40"/>
                                        </p:tgtEl>
                                      </p:cBhvr>
                                    </p:animEffect>
                                  </p:childTnLst>
                                </p:cTn>
                              </p:par>
                            </p:childTnLst>
                          </p:cTn>
                        </p:par>
                        <p:par>
                          <p:cTn id="164" fill="hold">
                            <p:stCondLst>
                              <p:cond delay="24000"/>
                            </p:stCondLst>
                            <p:childTnLst>
                              <p:par>
                                <p:cTn id="165" presetID="22" presetClass="entr" presetSubtype="2" fill="hold" nodeType="after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wipe(right)">
                                      <p:cBhvr>
                                        <p:cTn id="167" dur="500"/>
                                        <p:tgtEl>
                                          <p:spTgt spid="41"/>
                                        </p:tgtEl>
                                      </p:cBhvr>
                                    </p:animEffect>
                                  </p:childTnLst>
                                </p:cTn>
                              </p:par>
                            </p:childTnLst>
                          </p:cTn>
                        </p:par>
                        <p:par>
                          <p:cTn id="168" fill="hold">
                            <p:stCondLst>
                              <p:cond delay="24500"/>
                            </p:stCondLst>
                            <p:childTnLst>
                              <p:par>
                                <p:cTn id="169" presetID="22" presetClass="entr" presetSubtype="2" fill="hold" nodeType="afterEffect">
                                  <p:stCondLst>
                                    <p:cond delay="0"/>
                                  </p:stCondLst>
                                  <p:childTnLst>
                                    <p:set>
                                      <p:cBhvr>
                                        <p:cTn id="170" dur="1" fill="hold">
                                          <p:stCondLst>
                                            <p:cond delay="0"/>
                                          </p:stCondLst>
                                        </p:cTn>
                                        <p:tgtEl>
                                          <p:spTgt spid="42"/>
                                        </p:tgtEl>
                                        <p:attrNameLst>
                                          <p:attrName>style.visibility</p:attrName>
                                        </p:attrNameLst>
                                      </p:cBhvr>
                                      <p:to>
                                        <p:strVal val="visible"/>
                                      </p:to>
                                    </p:set>
                                    <p:animEffect transition="in" filter="wipe(right)">
                                      <p:cBhvr>
                                        <p:cTn id="1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3" grpId="0" animBg="1"/>
      <p:bldP spid="25" grpId="0" animBg="1"/>
      <p:bldP spid="26" grpId="0" animBg="1"/>
      <p:bldP spid="29" grpId="0" animBg="1"/>
      <p:bldP spid="32" grpId="0"/>
      <p:bldP spid="33" grpId="0"/>
      <p:bldP spid="34" grpId="0"/>
      <p:bldP spid="35" grpId="0"/>
      <p:bldP spid="36" grpId="0"/>
      <p:bldP spid="11" grpId="0"/>
      <p:bldP spid="12" grpId="0"/>
      <p:bldP spid="13" grpId="0"/>
      <p:bldP spid="14" grpId="0"/>
      <p:bldP spid="15" grpId="0"/>
      <p:bldP spid="16" grpId="0"/>
      <p:bldP spid="17" grpId="0"/>
      <p:bldP spid="18"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A3ADFBE-5D69-45F8-A089-E49247752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968" y="1295666"/>
            <a:ext cx="5307936" cy="4266667"/>
          </a:xfrm>
          <a:prstGeom prst="rect">
            <a:avLst/>
          </a:prstGeom>
        </p:spPr>
      </p:pic>
      <p:sp>
        <p:nvSpPr>
          <p:cNvPr id="7" name="文本框 6">
            <a:extLst>
              <a:ext uri="{FF2B5EF4-FFF2-40B4-BE49-F238E27FC236}">
                <a16:creationId xmlns:a16="http://schemas.microsoft.com/office/drawing/2014/main" id="{0AAC9E63-7608-4B34-954E-06FDD7902AF9}"/>
              </a:ext>
            </a:extLst>
          </p:cNvPr>
          <p:cNvSpPr txBox="1"/>
          <p:nvPr/>
        </p:nvSpPr>
        <p:spPr>
          <a:xfrm>
            <a:off x="8330184" y="2578608"/>
            <a:ext cx="1161288" cy="2123658"/>
          </a:xfrm>
          <a:prstGeom prst="rect">
            <a:avLst/>
          </a:prstGeom>
          <a:noFill/>
          <a:scene3d>
            <a:camera prst="orthographicFront"/>
            <a:lightRig rig="threePt" dir="t"/>
          </a:scene3d>
          <a:sp3d/>
        </p:spPr>
        <p:txBody>
          <a:bodyPr wrap="square" rtlCol="0">
            <a:spAutoFit/>
            <a:sp3d>
              <a:bevelB w="38100" h="38100" prst="relaxedInset"/>
            </a:sp3d>
          </a:bodyPr>
          <a:lstStyle/>
          <a:p>
            <a:r>
              <a:rPr lang="zh-CN" altLang="en-US" sz="6600" dirty="0">
                <a:solidFill>
                  <a:srgbClr val="8D4D29"/>
                </a:solidFill>
                <a:effectLst>
                  <a:outerShdw blurRad="63500" dist="50800" dir="17340000" sx="96000" sy="96000" algn="ctr" rotWithShape="0">
                    <a:srgbClr val="000000">
                      <a:alpha val="43137"/>
                    </a:srgbClr>
                  </a:outerShdw>
                  <a:reflection blurRad="190500" stA="45000" endPos="74000" dir="5400000" sy="-100000" algn="bl" rotWithShape="0"/>
                </a:effectLst>
                <a:latin typeface="汉仪竹节体繁" panose="02010609000101010101" pitchFamily="49" charset="-122"/>
                <a:ea typeface="汉仪竹节体繁" panose="02010609000101010101" pitchFamily="49" charset="-122"/>
              </a:rPr>
              <a:t>谢谢</a:t>
            </a:r>
          </a:p>
        </p:txBody>
      </p:sp>
      <p:sp>
        <p:nvSpPr>
          <p:cNvPr id="8" name="文本框 7">
            <a:extLst>
              <a:ext uri="{FF2B5EF4-FFF2-40B4-BE49-F238E27FC236}">
                <a16:creationId xmlns:a16="http://schemas.microsoft.com/office/drawing/2014/main" id="{1475E324-090A-4DDA-AD38-152942440469}"/>
              </a:ext>
            </a:extLst>
          </p:cNvPr>
          <p:cNvSpPr txBox="1"/>
          <p:nvPr/>
        </p:nvSpPr>
        <p:spPr>
          <a:xfrm>
            <a:off x="9417900" y="3659850"/>
            <a:ext cx="1161288" cy="1569660"/>
          </a:xfrm>
          <a:prstGeom prst="rect">
            <a:avLst/>
          </a:prstGeom>
          <a:noFill/>
        </p:spPr>
        <p:txBody>
          <a:bodyPr wrap="square" rtlCol="0">
            <a:spAutoFit/>
          </a:bodyPr>
          <a:lstStyle/>
          <a:p>
            <a:r>
              <a:rPr lang="zh-CN" altLang="en-US" sz="4800" dirty="0">
                <a:solidFill>
                  <a:srgbClr val="8D4D29"/>
                </a:solidFill>
                <a:latin typeface="汉仪竹节体繁" panose="02010609000101010101" pitchFamily="49" charset="-122"/>
                <a:ea typeface="汉仪竹节体繁" panose="02010609000101010101" pitchFamily="49" charset="-122"/>
              </a:rPr>
              <a:t>欣赏</a:t>
            </a:r>
          </a:p>
        </p:txBody>
      </p:sp>
    </p:spTree>
    <p:extLst>
      <p:ext uri="{BB962C8B-B14F-4D97-AF65-F5344CB8AC3E}">
        <p14:creationId xmlns:p14="http://schemas.microsoft.com/office/powerpoint/2010/main" val="20564325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7C54813-D182-4CE0-900E-67C11EA96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436" y="852694"/>
            <a:ext cx="3603427" cy="3603427"/>
          </a:xfrm>
          <a:prstGeom prst="rect">
            <a:avLst/>
          </a:prstGeom>
        </p:spPr>
      </p:pic>
      <p:pic>
        <p:nvPicPr>
          <p:cNvPr id="15" name="图片 14">
            <a:extLst>
              <a:ext uri="{FF2B5EF4-FFF2-40B4-BE49-F238E27FC236}">
                <a16:creationId xmlns:a16="http://schemas.microsoft.com/office/drawing/2014/main" id="{6F32A859-97F4-461C-A011-27E368495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6338" y="-667249"/>
            <a:ext cx="11362004" cy="6363698"/>
          </a:xfrm>
          <a:prstGeom prst="rect">
            <a:avLst/>
          </a:prstGeom>
        </p:spPr>
      </p:pic>
      <p:sp>
        <p:nvSpPr>
          <p:cNvPr id="5" name="文本框 4">
            <a:extLst>
              <a:ext uri="{FF2B5EF4-FFF2-40B4-BE49-F238E27FC236}">
                <a16:creationId xmlns:a16="http://schemas.microsoft.com/office/drawing/2014/main" id="{C612F6C5-9669-4F7D-8072-165F015DE93D}"/>
              </a:ext>
            </a:extLst>
          </p:cNvPr>
          <p:cNvSpPr txBox="1"/>
          <p:nvPr/>
        </p:nvSpPr>
        <p:spPr>
          <a:xfrm>
            <a:off x="5313237" y="2054244"/>
            <a:ext cx="1323826" cy="1200329"/>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rgbClr val="9DA71D"/>
                </a:solidFill>
                <a:latin typeface="方正舒体" panose="02010601030101010101" pitchFamily="2" charset="-122"/>
                <a:ea typeface="方正舒体" panose="02010601030101010101" pitchFamily="2" charset="-122"/>
              </a:rPr>
              <a:t>01</a:t>
            </a:r>
            <a:endParaRPr lang="zh-CN" altLang="en-US" sz="7200" b="1" dirty="0">
              <a:solidFill>
                <a:srgbClr val="9DA71D"/>
              </a:solidFill>
              <a:latin typeface="方正舒体" panose="02010601030101010101" pitchFamily="2" charset="-122"/>
              <a:ea typeface="方正舒体" panose="02010601030101010101" pitchFamily="2" charset="-122"/>
            </a:endParaRPr>
          </a:p>
        </p:txBody>
      </p:sp>
      <p:sp>
        <p:nvSpPr>
          <p:cNvPr id="6" name="文本框 5">
            <a:extLst>
              <a:ext uri="{FF2B5EF4-FFF2-40B4-BE49-F238E27FC236}">
                <a16:creationId xmlns:a16="http://schemas.microsoft.com/office/drawing/2014/main" id="{84BC17A3-630E-46CF-90D6-4DEF1716FC81}"/>
              </a:ext>
            </a:extLst>
          </p:cNvPr>
          <p:cNvSpPr txBox="1"/>
          <p:nvPr/>
        </p:nvSpPr>
        <p:spPr>
          <a:xfrm>
            <a:off x="3385824" y="4570555"/>
            <a:ext cx="5255760" cy="707886"/>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dirty="0">
                <a:solidFill>
                  <a:srgbClr val="9DA71D"/>
                </a:solidFill>
                <a:latin typeface="楷体" panose="02010609060101010101" pitchFamily="49" charset="-122"/>
                <a:ea typeface="楷体" panose="02010609060101010101" pitchFamily="49" charset="-122"/>
                <a:sym typeface="+mn-ea"/>
              </a:rPr>
              <a:t>认识</a:t>
            </a:r>
            <a:r>
              <a:rPr lang="en-US" altLang="zh-CN" sz="4000" b="1" dirty="0" err="1">
                <a:solidFill>
                  <a:srgbClr val="9DA71D"/>
                </a:solidFill>
                <a:latin typeface="楷体" panose="02010609060101010101" pitchFamily="49" charset="-122"/>
                <a:ea typeface="楷体" panose="02010609060101010101" pitchFamily="49" charset="-122"/>
                <a:sym typeface="+mn-ea"/>
              </a:rPr>
              <a:t>PhotoShop</a:t>
            </a:r>
            <a:endParaRPr lang="zh-CN" altLang="en-US" sz="4000" b="1" dirty="0">
              <a:solidFill>
                <a:srgbClr val="9DA71D"/>
              </a:solidFill>
              <a:latin typeface="方正舒体" panose="02010601030101010101" pitchFamily="2" charset="-122"/>
              <a:ea typeface="方正舒体" panose="02010601030101010101" pitchFamily="2" charset="-122"/>
            </a:endParaRPr>
          </a:p>
        </p:txBody>
      </p:sp>
      <p:pic>
        <p:nvPicPr>
          <p:cNvPr id="12" name="图片 11">
            <a:extLst>
              <a:ext uri="{FF2B5EF4-FFF2-40B4-BE49-F238E27FC236}">
                <a16:creationId xmlns:a16="http://schemas.microsoft.com/office/drawing/2014/main" id="{99E0D64A-12C7-4CD0-B56E-7EAFADC1B682}"/>
              </a:ext>
            </a:extLst>
          </p:cNvPr>
          <p:cNvPicPr>
            <a:picLocks noChangeAspect="1"/>
          </p:cNvPicPr>
          <p:nvPr/>
        </p:nvPicPr>
        <p:blipFill rotWithShape="1">
          <a:blip r:embed="rId6">
            <a:extLst>
              <a:ext uri="{28A0092B-C50C-407E-A947-70E740481C1C}">
                <a14:useLocalDpi xmlns:a14="http://schemas.microsoft.com/office/drawing/2010/main" val="0"/>
              </a:ext>
            </a:extLst>
          </a:blip>
          <a:srcRect l="66203" t="1838" r="-49" b="-1838"/>
          <a:stretch/>
        </p:blipFill>
        <p:spPr>
          <a:xfrm>
            <a:off x="237744" y="529464"/>
            <a:ext cx="3391920" cy="3482375"/>
          </a:xfrm>
          <a:prstGeom prst="rect">
            <a:avLst/>
          </a:prstGeom>
        </p:spPr>
      </p:pic>
    </p:spTree>
    <p:extLst>
      <p:ext uri="{BB962C8B-B14F-4D97-AF65-F5344CB8AC3E}">
        <p14:creationId xmlns:p14="http://schemas.microsoft.com/office/powerpoint/2010/main" val="1957813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637DE5-26AB-4371-99B3-2502DAFDB5CB}"/>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5" name="图片 4">
            <a:extLst>
              <a:ext uri="{FF2B5EF4-FFF2-40B4-BE49-F238E27FC236}">
                <a16:creationId xmlns:a16="http://schemas.microsoft.com/office/drawing/2014/main" id="{D2FE6A9A-59CC-4556-B75B-7FB027070D0C}"/>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grpSp>
        <p:nvGrpSpPr>
          <p:cNvPr id="6" name="千图设计师MC：ID 29795607库_组合 76">
            <a:extLst>
              <a:ext uri="{FF2B5EF4-FFF2-40B4-BE49-F238E27FC236}">
                <a16:creationId xmlns:a16="http://schemas.microsoft.com/office/drawing/2014/main" id="{D8A20E43-A432-4861-B7CF-09707B61B474}"/>
              </a:ext>
            </a:extLst>
          </p:cNvPr>
          <p:cNvGrpSpPr/>
          <p:nvPr/>
        </p:nvGrpSpPr>
        <p:grpSpPr>
          <a:xfrm>
            <a:off x="1647284" y="4217929"/>
            <a:ext cx="5410482" cy="1731976"/>
            <a:chOff x="7648522" y="1705121"/>
            <a:chExt cx="2489996" cy="1731976"/>
          </a:xfrm>
        </p:grpSpPr>
        <p:sp>
          <p:nvSpPr>
            <p:cNvPr id="7" name="TextBox 32">
              <a:extLst>
                <a:ext uri="{FF2B5EF4-FFF2-40B4-BE49-F238E27FC236}">
                  <a16:creationId xmlns:a16="http://schemas.microsoft.com/office/drawing/2014/main" id="{B8F0ED52-7B5D-4890-AB26-DF5F13C90AFB}"/>
                </a:ext>
              </a:extLst>
            </p:cNvPr>
            <p:cNvSpPr txBox="1"/>
            <p:nvPr/>
          </p:nvSpPr>
          <p:spPr>
            <a:xfrm>
              <a:off x="7662959" y="2125993"/>
              <a:ext cx="2475559" cy="1311104"/>
            </a:xfrm>
            <a:prstGeom prst="rect">
              <a:avLst/>
            </a:prstGeom>
          </p:spPr>
          <p:txBody>
            <a:bodyPr vert="horz"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rgbClr val="C00000"/>
                </a:buClr>
                <a:buFont typeface="Wingdings" panose="05000000000000000000" pitchFamily="2" charset="2"/>
                <a:buChar char="Ø"/>
              </a:pPr>
              <a:r>
                <a:rPr lang="zh-CN" altLang="en-US" sz="1400" dirty="0">
                  <a:solidFill>
                    <a:srgbClr val="998564"/>
                  </a:solidFill>
                  <a:latin typeface="楷体" panose="02010609060101010101" pitchFamily="49" charset="-122"/>
                  <a:ea typeface="楷体" panose="02010609060101010101" pitchFamily="49" charset="-122"/>
                  <a:sym typeface="+mn-ea"/>
                </a:rPr>
                <a:t>平面设计</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00000"/>
                </a:buClr>
                <a:buFont typeface="Wingdings" panose="05000000000000000000" pitchFamily="2" charset="2"/>
                <a:buChar char="Ø"/>
              </a:pPr>
              <a:r>
                <a:rPr lang="zh-CN" altLang="en-US" sz="1400" dirty="0">
                  <a:solidFill>
                    <a:srgbClr val="998564"/>
                  </a:solidFill>
                  <a:latin typeface="楷体" panose="02010609060101010101" pitchFamily="49" charset="-122"/>
                  <a:ea typeface="楷体" panose="02010609060101010101" pitchFamily="49" charset="-122"/>
                  <a:sym typeface="+mn-ea"/>
                </a:rPr>
                <a:t>广告摄影</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00000"/>
                </a:buClr>
                <a:buFont typeface="Wingdings" panose="05000000000000000000" pitchFamily="2" charset="2"/>
                <a:buChar char="Ø"/>
              </a:pPr>
              <a:r>
                <a:rPr lang="zh-CN" altLang="en-US" sz="1400" dirty="0">
                  <a:solidFill>
                    <a:srgbClr val="998564"/>
                  </a:solidFill>
                  <a:latin typeface="楷体" panose="02010609060101010101" pitchFamily="49" charset="-122"/>
                  <a:ea typeface="楷体" panose="02010609060101010101" pitchFamily="49" charset="-122"/>
                  <a:sym typeface="+mn-ea"/>
                </a:rPr>
                <a:t>界面设计</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00000"/>
                </a:buClr>
                <a:buFont typeface="Wingdings" panose="05000000000000000000" pitchFamily="2" charset="2"/>
                <a:buChar char="Ø"/>
              </a:pPr>
              <a:r>
                <a:rPr lang="zh-CN" altLang="en-US" sz="1400" dirty="0">
                  <a:solidFill>
                    <a:srgbClr val="998564"/>
                  </a:solidFill>
                  <a:latin typeface="楷体" panose="02010609060101010101" pitchFamily="49" charset="-122"/>
                  <a:ea typeface="楷体" panose="02010609060101010101" pitchFamily="49" charset="-122"/>
                  <a:sym typeface="+mn-ea"/>
                </a:rPr>
                <a:t>影像创意</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marL="285750" indent="-285750">
                <a:lnSpc>
                  <a:spcPct val="150000"/>
                </a:lnSpc>
                <a:buClr>
                  <a:srgbClr val="C00000"/>
                </a:buClr>
                <a:buFont typeface="Wingdings" panose="05000000000000000000" pitchFamily="2" charset="2"/>
                <a:buChar char="Ø"/>
              </a:pPr>
              <a:r>
                <a:rPr lang="zh-CN" altLang="en-US" sz="1400" dirty="0">
                  <a:solidFill>
                    <a:srgbClr val="998564"/>
                  </a:solidFill>
                  <a:latin typeface="楷体" panose="02010609060101010101" pitchFamily="49" charset="-122"/>
                  <a:ea typeface="楷体" panose="02010609060101010101" pitchFamily="49" charset="-122"/>
                  <a:sym typeface="+mn-ea"/>
                </a:rPr>
                <a:t>原创绘画</a:t>
              </a:r>
              <a:endParaRPr lang="en-US" altLang="zh-CN" sz="1400" dirty="0">
                <a:solidFill>
                  <a:srgbClr val="998564"/>
                </a:solidFill>
                <a:latin typeface="楷体" panose="02010609060101010101" pitchFamily="49" charset="-122"/>
                <a:ea typeface="楷体" panose="02010609060101010101" pitchFamily="49" charset="-122"/>
                <a:sym typeface="+mn-ea"/>
              </a:endParaRPr>
            </a:p>
            <a:p>
              <a:pPr>
                <a:lnSpc>
                  <a:spcPct val="150000"/>
                </a:lnSpc>
                <a:buClr>
                  <a:srgbClr val="CC0099"/>
                </a:buClr>
              </a:pPr>
              <a:endParaRPr lang="en-US" altLang="zh-CN" sz="1400" dirty="0">
                <a:solidFill>
                  <a:srgbClr val="998564"/>
                </a:solidFill>
                <a:latin typeface="+mj-ea"/>
                <a:ea typeface="+mj-ea"/>
              </a:endParaRPr>
            </a:p>
          </p:txBody>
        </p:sp>
        <p:sp>
          <p:nvSpPr>
            <p:cNvPr id="8" name="TextBox 33">
              <a:extLst>
                <a:ext uri="{FF2B5EF4-FFF2-40B4-BE49-F238E27FC236}">
                  <a16:creationId xmlns:a16="http://schemas.microsoft.com/office/drawing/2014/main" id="{44F47941-EB2F-411E-8B44-8E088486EDFF}"/>
                </a:ext>
              </a:extLst>
            </p:cNvPr>
            <p:cNvSpPr txBox="1"/>
            <p:nvPr/>
          </p:nvSpPr>
          <p:spPr>
            <a:xfrm>
              <a:off x="7648522" y="1705121"/>
              <a:ext cx="2489995" cy="369332"/>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9DA71D"/>
                  </a:solidFill>
                  <a:latin typeface="+mj-ea"/>
                  <a:ea typeface="+mj-ea"/>
                </a:rPr>
                <a:t>Photoshop</a:t>
              </a:r>
              <a:r>
                <a:rPr lang="zh-CN" altLang="en-US" sz="2000" b="1" dirty="0">
                  <a:solidFill>
                    <a:srgbClr val="9DA71D"/>
                  </a:solidFill>
                  <a:latin typeface="+mj-ea"/>
                  <a:ea typeface="+mj-ea"/>
                </a:rPr>
                <a:t>可以胜任的工作？</a:t>
              </a:r>
            </a:p>
          </p:txBody>
        </p:sp>
      </p:grpSp>
      <p:grpSp>
        <p:nvGrpSpPr>
          <p:cNvPr id="9" name="千图设计师MC：ID 29795607库_组合 76">
            <a:extLst>
              <a:ext uri="{FF2B5EF4-FFF2-40B4-BE49-F238E27FC236}">
                <a16:creationId xmlns:a16="http://schemas.microsoft.com/office/drawing/2014/main" id="{ABA9BCF1-2BB8-40C7-955F-CD9ACA856BC7}"/>
              </a:ext>
            </a:extLst>
          </p:cNvPr>
          <p:cNvGrpSpPr/>
          <p:nvPr/>
        </p:nvGrpSpPr>
        <p:grpSpPr>
          <a:xfrm>
            <a:off x="1647286" y="2233560"/>
            <a:ext cx="5410482" cy="1731976"/>
            <a:chOff x="7648522" y="1705121"/>
            <a:chExt cx="2489996" cy="1731976"/>
          </a:xfrm>
        </p:grpSpPr>
        <p:sp>
          <p:nvSpPr>
            <p:cNvPr id="10" name="TextBox 32">
              <a:extLst>
                <a:ext uri="{FF2B5EF4-FFF2-40B4-BE49-F238E27FC236}">
                  <a16:creationId xmlns:a16="http://schemas.microsoft.com/office/drawing/2014/main" id="{DC5549B1-AFFA-4834-AF77-7EF7D3183029}"/>
                </a:ext>
              </a:extLst>
            </p:cNvPr>
            <p:cNvSpPr txBox="1"/>
            <p:nvPr/>
          </p:nvSpPr>
          <p:spPr>
            <a:xfrm>
              <a:off x="7662959" y="2125993"/>
              <a:ext cx="2475559" cy="1311104"/>
            </a:xfrm>
            <a:prstGeom prst="rect">
              <a:avLst/>
            </a:prstGeom>
          </p:spPr>
          <p:txBody>
            <a:bodyPr vert="horz" wrap="square" lIns="91440" tIns="45720" rIns="91440" bIns="4572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en-US" altLang="zh-CN" sz="1400" dirty="0">
                  <a:solidFill>
                    <a:srgbClr val="998564"/>
                  </a:solidFill>
                  <a:latin typeface="楷体" panose="02010609060101010101" pitchFamily="49" charset="-122"/>
                  <a:ea typeface="楷体" panose="02010609060101010101" pitchFamily="49" charset="-122"/>
                  <a:sym typeface="+mn-ea"/>
                </a:rPr>
                <a:t>Adobe Photoshop</a:t>
              </a:r>
              <a:r>
                <a:rPr lang="zh-CN" altLang="en-US" sz="1400" dirty="0">
                  <a:solidFill>
                    <a:srgbClr val="998564"/>
                  </a:solidFill>
                  <a:latin typeface="楷体" panose="02010609060101010101" pitchFamily="49" charset="-122"/>
                  <a:ea typeface="楷体" panose="02010609060101010101" pitchFamily="49" charset="-122"/>
                  <a:sym typeface="+mn-ea"/>
                </a:rPr>
                <a:t>，简称“</a:t>
              </a:r>
              <a:r>
                <a:rPr lang="en-US" altLang="zh-CN" sz="1400" dirty="0">
                  <a:solidFill>
                    <a:srgbClr val="998564"/>
                  </a:solidFill>
                  <a:latin typeface="楷体" panose="02010609060101010101" pitchFamily="49" charset="-122"/>
                  <a:ea typeface="楷体" panose="02010609060101010101" pitchFamily="49" charset="-122"/>
                  <a:sym typeface="+mn-ea"/>
                </a:rPr>
                <a:t>PS”</a:t>
              </a:r>
              <a:r>
                <a:rPr lang="zh-CN" altLang="en-US" sz="1400" dirty="0">
                  <a:solidFill>
                    <a:srgbClr val="998564"/>
                  </a:solidFill>
                  <a:latin typeface="楷体" panose="02010609060101010101" pitchFamily="49" charset="-122"/>
                  <a:ea typeface="楷体" panose="02010609060101010101" pitchFamily="49" charset="-122"/>
                  <a:sym typeface="+mn-ea"/>
                </a:rPr>
                <a:t>，是由</a:t>
              </a:r>
              <a:r>
                <a:rPr lang="en-US" altLang="zh-CN" sz="1400" dirty="0">
                  <a:solidFill>
                    <a:srgbClr val="998564"/>
                  </a:solidFill>
                  <a:latin typeface="楷体" panose="02010609060101010101" pitchFamily="49" charset="-122"/>
                  <a:ea typeface="楷体" panose="02010609060101010101" pitchFamily="49" charset="-122"/>
                  <a:sym typeface="+mn-ea"/>
                </a:rPr>
                <a:t>Adobe Systems</a:t>
              </a:r>
              <a:r>
                <a:rPr lang="zh-CN" altLang="en-US" sz="1400" dirty="0">
                  <a:solidFill>
                    <a:srgbClr val="998564"/>
                  </a:solidFill>
                  <a:latin typeface="楷体" panose="02010609060101010101" pitchFamily="49" charset="-122"/>
                  <a:ea typeface="楷体" panose="02010609060101010101" pitchFamily="49" charset="-122"/>
                  <a:sym typeface="+mn-ea"/>
                </a:rPr>
                <a:t>开发和发行的图像处理软件。</a:t>
              </a:r>
              <a:r>
                <a:rPr lang="en-US" altLang="zh-CN" sz="1400" dirty="0">
                  <a:solidFill>
                    <a:srgbClr val="998564"/>
                  </a:solidFill>
                  <a:latin typeface="楷体" panose="02010609060101010101" pitchFamily="49" charset="-122"/>
                  <a:ea typeface="楷体" panose="02010609060101010101" pitchFamily="49" charset="-122"/>
                  <a:sym typeface="+mn-ea"/>
                </a:rPr>
                <a:t>Photoshop</a:t>
              </a:r>
              <a:r>
                <a:rPr lang="zh-CN" altLang="en-US" sz="1400" dirty="0">
                  <a:solidFill>
                    <a:srgbClr val="998564"/>
                  </a:solidFill>
                  <a:latin typeface="楷体" panose="02010609060101010101" pitchFamily="49" charset="-122"/>
                  <a:ea typeface="楷体" panose="02010609060101010101" pitchFamily="49" charset="-122"/>
                  <a:sym typeface="+mn-ea"/>
                </a:rPr>
                <a:t>的专长在于图像处理，图像处理是对已有的位图图像进行编辑加工处理以及运用一些特殊效果，当然</a:t>
              </a:r>
              <a:r>
                <a:rPr lang="en-US" altLang="zh-CN" sz="1400" dirty="0">
                  <a:solidFill>
                    <a:srgbClr val="998564"/>
                  </a:solidFill>
                  <a:latin typeface="楷体" panose="02010609060101010101" pitchFamily="49" charset="-122"/>
                  <a:ea typeface="楷体" panose="02010609060101010101" pitchFamily="49" charset="-122"/>
                  <a:sym typeface="+mn-ea"/>
                </a:rPr>
                <a:t>Photoshop</a:t>
              </a:r>
              <a:r>
                <a:rPr lang="zh-CN" altLang="en-US" sz="1400" dirty="0">
                  <a:solidFill>
                    <a:srgbClr val="998564"/>
                  </a:solidFill>
                  <a:latin typeface="楷体" panose="02010609060101010101" pitchFamily="49" charset="-122"/>
                  <a:ea typeface="楷体" panose="02010609060101010101" pitchFamily="49" charset="-122"/>
                  <a:sym typeface="+mn-ea"/>
                </a:rPr>
                <a:t>也可以绘制和操作矢量图形。</a:t>
              </a:r>
              <a:endParaRPr lang="en-US" altLang="zh-CN" sz="1400" dirty="0">
                <a:solidFill>
                  <a:srgbClr val="998564"/>
                </a:solidFill>
                <a:latin typeface="+mj-ea"/>
                <a:ea typeface="+mj-ea"/>
              </a:endParaRPr>
            </a:p>
          </p:txBody>
        </p:sp>
        <p:sp>
          <p:nvSpPr>
            <p:cNvPr id="11" name="TextBox 33">
              <a:extLst>
                <a:ext uri="{FF2B5EF4-FFF2-40B4-BE49-F238E27FC236}">
                  <a16:creationId xmlns:a16="http://schemas.microsoft.com/office/drawing/2014/main" id="{15093C03-CB15-4AB3-940D-879216F0BC02}"/>
                </a:ext>
              </a:extLst>
            </p:cNvPr>
            <p:cNvSpPr txBox="1"/>
            <p:nvPr/>
          </p:nvSpPr>
          <p:spPr>
            <a:xfrm>
              <a:off x="7648522" y="1705121"/>
              <a:ext cx="2489995" cy="369332"/>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9DA71D"/>
                  </a:solidFill>
                  <a:latin typeface="+mj-ea"/>
                  <a:ea typeface="+mj-ea"/>
                </a:rPr>
                <a:t>Photoshop</a:t>
              </a:r>
              <a:r>
                <a:rPr lang="zh-CN" altLang="en-US" sz="2000" b="1" dirty="0">
                  <a:solidFill>
                    <a:srgbClr val="9DA71D"/>
                  </a:solidFill>
                  <a:latin typeface="+mj-ea"/>
                  <a:ea typeface="+mj-ea"/>
                </a:rPr>
                <a:t>是什么？</a:t>
              </a:r>
            </a:p>
          </p:txBody>
        </p:sp>
      </p:grpSp>
      <p:pic>
        <p:nvPicPr>
          <p:cNvPr id="13" name="图片 12">
            <a:extLst>
              <a:ext uri="{FF2B5EF4-FFF2-40B4-BE49-F238E27FC236}">
                <a16:creationId xmlns:a16="http://schemas.microsoft.com/office/drawing/2014/main" id="{A1415A02-89A3-4EDF-BBE8-B976E4043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4498" y="-243354"/>
            <a:ext cx="4737502" cy="4737502"/>
          </a:xfrm>
          <a:prstGeom prst="rect">
            <a:avLst/>
          </a:prstGeom>
        </p:spPr>
      </p:pic>
      <p:cxnSp>
        <p:nvCxnSpPr>
          <p:cNvPr id="20" name="直接连接符 19">
            <a:extLst>
              <a:ext uri="{FF2B5EF4-FFF2-40B4-BE49-F238E27FC236}">
                <a16:creationId xmlns:a16="http://schemas.microsoft.com/office/drawing/2014/main" id="{51CCB572-E797-403A-9938-B0DACD983A41}"/>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21" name="TextBox 33">
            <a:extLst>
              <a:ext uri="{FF2B5EF4-FFF2-40B4-BE49-F238E27FC236}">
                <a16:creationId xmlns:a16="http://schemas.microsoft.com/office/drawing/2014/main" id="{A48FF1C4-AE9D-45A4-91AA-D468B5A24934}"/>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认识</a:t>
            </a:r>
            <a:r>
              <a:rPr lang="en-US" altLang="zh-CN" sz="2400" b="1" dirty="0">
                <a:solidFill>
                  <a:srgbClr val="998564"/>
                </a:solidFill>
                <a:latin typeface="+mj-ea"/>
                <a:ea typeface="+mj-ea"/>
              </a:rPr>
              <a:t>Photoshop</a:t>
            </a:r>
            <a:endParaRPr lang="zh-CN" altLang="en-US" sz="2400" b="1" dirty="0">
              <a:solidFill>
                <a:srgbClr val="998564"/>
              </a:solidFill>
              <a:latin typeface="+mj-ea"/>
              <a:ea typeface="+mj-ea"/>
            </a:endParaRPr>
          </a:p>
        </p:txBody>
      </p:sp>
      <p:pic>
        <p:nvPicPr>
          <p:cNvPr id="3" name="图片 2">
            <a:extLst>
              <a:ext uri="{FF2B5EF4-FFF2-40B4-BE49-F238E27FC236}">
                <a16:creationId xmlns:a16="http://schemas.microsoft.com/office/drawing/2014/main" id="{C606FC61-CD1F-4B8B-9C7A-645498B52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414" y="609007"/>
            <a:ext cx="333375" cy="295275"/>
          </a:xfrm>
          <a:prstGeom prst="rect">
            <a:avLst/>
          </a:prstGeom>
        </p:spPr>
      </p:pic>
    </p:spTree>
    <p:extLst>
      <p:ext uri="{BB962C8B-B14F-4D97-AF65-F5344CB8AC3E}">
        <p14:creationId xmlns:p14="http://schemas.microsoft.com/office/powerpoint/2010/main" val="205865034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619978F-C0F0-432F-A070-C7EA010C9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440" y="1495660"/>
            <a:ext cx="7796995" cy="4383670"/>
          </a:xfrm>
          <a:prstGeom prst="rect">
            <a:avLst/>
          </a:prstGeom>
        </p:spPr>
      </p:pic>
      <p:pic>
        <p:nvPicPr>
          <p:cNvPr id="2" name="图片 1">
            <a:extLst>
              <a:ext uri="{FF2B5EF4-FFF2-40B4-BE49-F238E27FC236}">
                <a16:creationId xmlns:a16="http://schemas.microsoft.com/office/drawing/2014/main" id="{181DD226-B1FA-4FDE-A3C0-1D86643AD687}"/>
              </a:ext>
            </a:extLst>
          </p:cNvPr>
          <p:cNvPicPr>
            <a:picLocks noChangeAspect="1"/>
          </p:cNvPicPr>
          <p:nvPr/>
        </p:nvPicPr>
        <p:blipFill rotWithShape="1">
          <a:blip r:embed="rId5">
            <a:extLst>
              <a:ext uri="{28A0092B-C50C-407E-A947-70E740481C1C}">
                <a14:useLocalDpi xmlns:a14="http://schemas.microsoft.com/office/drawing/2010/main" val="0"/>
              </a:ext>
            </a:extLst>
          </a:blip>
          <a:srcRect l="33983" t="11868"/>
          <a:stretch/>
        </p:blipFill>
        <p:spPr>
          <a:xfrm>
            <a:off x="0" y="0"/>
            <a:ext cx="2017157" cy="2447160"/>
          </a:xfrm>
          <a:prstGeom prst="rect">
            <a:avLst/>
          </a:prstGeom>
        </p:spPr>
      </p:pic>
      <p:pic>
        <p:nvPicPr>
          <p:cNvPr id="3" name="图片 2">
            <a:extLst>
              <a:ext uri="{FF2B5EF4-FFF2-40B4-BE49-F238E27FC236}">
                <a16:creationId xmlns:a16="http://schemas.microsoft.com/office/drawing/2014/main" id="{7521FF6B-229F-4364-A06A-6F019013C82E}"/>
              </a:ext>
            </a:extLst>
          </p:cNvPr>
          <p:cNvPicPr>
            <a:picLocks noChangeAspect="1"/>
          </p:cNvPicPr>
          <p:nvPr/>
        </p:nvPicPr>
        <p:blipFill rotWithShape="1">
          <a:blip r:embed="rId5">
            <a:extLst>
              <a:ext uri="{28A0092B-C50C-407E-A947-70E740481C1C}">
                <a14:useLocalDpi xmlns:a14="http://schemas.microsoft.com/office/drawing/2010/main" val="0"/>
              </a:ext>
            </a:extLst>
          </a:blip>
          <a:srcRect l="38371" t="22117"/>
          <a:stretch/>
        </p:blipFill>
        <p:spPr>
          <a:xfrm rot="6319055" flipH="1">
            <a:off x="9697469" y="4074454"/>
            <a:ext cx="2391378" cy="2746300"/>
          </a:xfrm>
          <a:prstGeom prst="rect">
            <a:avLst/>
          </a:prstGeom>
        </p:spPr>
      </p:pic>
      <p:cxnSp>
        <p:nvCxnSpPr>
          <p:cNvPr id="4" name="直接连接符 3">
            <a:extLst>
              <a:ext uri="{FF2B5EF4-FFF2-40B4-BE49-F238E27FC236}">
                <a16:creationId xmlns:a16="http://schemas.microsoft.com/office/drawing/2014/main" id="{71F3B799-045F-4E43-9406-306D60A55AF5}"/>
              </a:ext>
            </a:extLst>
          </p:cNvPr>
          <p:cNvCxnSpPr>
            <a:cxnSpLocks/>
          </p:cNvCxnSpPr>
          <p:nvPr/>
        </p:nvCxnSpPr>
        <p:spPr>
          <a:xfrm>
            <a:off x="4239524" y="939567"/>
            <a:ext cx="3016665"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937C2335-7296-426E-BCEC-C3F3B6D66F6F}"/>
              </a:ext>
            </a:extLst>
          </p:cNvPr>
          <p:cNvSpPr txBox="1"/>
          <p:nvPr/>
        </p:nvSpPr>
        <p:spPr>
          <a:xfrm>
            <a:off x="4239524" y="570235"/>
            <a:ext cx="3016665"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998564"/>
                </a:solidFill>
                <a:latin typeface="+mj-ea"/>
                <a:ea typeface="+mj-ea"/>
              </a:rPr>
              <a:t>Photoshop</a:t>
            </a:r>
            <a:r>
              <a:rPr lang="zh-CN" altLang="en-US" sz="2400" b="1" dirty="0">
                <a:solidFill>
                  <a:srgbClr val="998564"/>
                </a:solidFill>
                <a:latin typeface="+mj-ea"/>
                <a:ea typeface="+mj-ea"/>
              </a:rPr>
              <a:t>界面布局一览</a:t>
            </a:r>
          </a:p>
        </p:txBody>
      </p:sp>
      <p:sp>
        <p:nvSpPr>
          <p:cNvPr id="27" name="矩形 26">
            <a:extLst>
              <a:ext uri="{FF2B5EF4-FFF2-40B4-BE49-F238E27FC236}">
                <a16:creationId xmlns:a16="http://schemas.microsoft.com/office/drawing/2014/main" id="{10B7A659-359F-4817-A1CD-0E4DD1A3FA7A}"/>
              </a:ext>
            </a:extLst>
          </p:cNvPr>
          <p:cNvSpPr/>
          <p:nvPr/>
        </p:nvSpPr>
        <p:spPr>
          <a:xfrm>
            <a:off x="8170096" y="1860870"/>
            <a:ext cx="1642340" cy="40101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EF83552-75BB-4CF3-81AC-679E00A839D4}"/>
              </a:ext>
            </a:extLst>
          </p:cNvPr>
          <p:cNvSpPr/>
          <p:nvPr/>
        </p:nvSpPr>
        <p:spPr>
          <a:xfrm>
            <a:off x="2011742" y="1882775"/>
            <a:ext cx="237244" cy="39830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66C43734-6CCC-463D-8D2D-238703E3975A}"/>
              </a:ext>
            </a:extLst>
          </p:cNvPr>
          <p:cNvSpPr/>
          <p:nvPr/>
        </p:nvSpPr>
        <p:spPr>
          <a:xfrm>
            <a:off x="2273301" y="2091274"/>
            <a:ext cx="5872479" cy="37880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9A0A4D8-830E-479E-AE71-52578EDCA267}"/>
              </a:ext>
            </a:extLst>
          </p:cNvPr>
          <p:cNvSpPr/>
          <p:nvPr/>
        </p:nvSpPr>
        <p:spPr>
          <a:xfrm>
            <a:off x="2011742" y="1628381"/>
            <a:ext cx="5560453" cy="2273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08FD8F1D-3164-401F-964F-9AB65D62EB19}"/>
              </a:ext>
            </a:extLst>
          </p:cNvPr>
          <p:cNvSpPr txBox="1"/>
          <p:nvPr/>
        </p:nvSpPr>
        <p:spPr>
          <a:xfrm>
            <a:off x="3753051" y="3362405"/>
            <a:ext cx="2912977" cy="1015663"/>
          </a:xfrm>
          <a:prstGeom prst="rect">
            <a:avLst/>
          </a:prstGeom>
          <a:noFill/>
        </p:spPr>
        <p:txBody>
          <a:bodyPr wrap="none" rtlCol="0">
            <a:spAutoFit/>
          </a:bodyPr>
          <a:lstStyle/>
          <a:p>
            <a:r>
              <a:rPr lang="zh-CN" altLang="en-US" sz="6000" dirty="0">
                <a:solidFill>
                  <a:schemeClr val="accent1"/>
                </a:solidFill>
              </a:rPr>
              <a:t>工 作 区</a:t>
            </a:r>
          </a:p>
        </p:txBody>
      </p:sp>
      <p:sp>
        <p:nvSpPr>
          <p:cNvPr id="42" name="文本框 41">
            <a:extLst>
              <a:ext uri="{FF2B5EF4-FFF2-40B4-BE49-F238E27FC236}">
                <a16:creationId xmlns:a16="http://schemas.microsoft.com/office/drawing/2014/main" id="{F90CCDF2-C5C3-4E75-9722-E8A2F8F0FD2C}"/>
              </a:ext>
            </a:extLst>
          </p:cNvPr>
          <p:cNvSpPr txBox="1"/>
          <p:nvPr/>
        </p:nvSpPr>
        <p:spPr>
          <a:xfrm>
            <a:off x="8578998" y="2705202"/>
            <a:ext cx="800219" cy="2657138"/>
          </a:xfrm>
          <a:prstGeom prst="rect">
            <a:avLst/>
          </a:prstGeom>
          <a:noFill/>
        </p:spPr>
        <p:txBody>
          <a:bodyPr vert="eaVert" wrap="none" rtlCol="0">
            <a:spAutoFit/>
          </a:bodyPr>
          <a:lstStyle/>
          <a:p>
            <a:r>
              <a:rPr lang="zh-CN" altLang="en-US" sz="4000" dirty="0">
                <a:solidFill>
                  <a:srgbClr val="C00000"/>
                </a:solidFill>
              </a:rPr>
              <a:t>图层调整区</a:t>
            </a:r>
          </a:p>
        </p:txBody>
      </p:sp>
      <p:cxnSp>
        <p:nvCxnSpPr>
          <p:cNvPr id="44" name="直接箭头连接符 43">
            <a:extLst>
              <a:ext uri="{FF2B5EF4-FFF2-40B4-BE49-F238E27FC236}">
                <a16:creationId xmlns:a16="http://schemas.microsoft.com/office/drawing/2014/main" id="{D91AF5B5-8CE3-4B2E-87AE-893DEF7E9A8E}"/>
              </a:ext>
            </a:extLst>
          </p:cNvPr>
          <p:cNvCxnSpPr/>
          <p:nvPr/>
        </p:nvCxnSpPr>
        <p:spPr>
          <a:xfrm flipH="1" flipV="1">
            <a:off x="1496615" y="3614713"/>
            <a:ext cx="621353" cy="316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2AE1522-B659-49C8-B63E-DB1B515CF279}"/>
              </a:ext>
            </a:extLst>
          </p:cNvPr>
          <p:cNvSpPr txBox="1"/>
          <p:nvPr/>
        </p:nvSpPr>
        <p:spPr>
          <a:xfrm>
            <a:off x="809565" y="2705202"/>
            <a:ext cx="800219" cy="1631216"/>
          </a:xfrm>
          <a:prstGeom prst="rect">
            <a:avLst/>
          </a:prstGeom>
          <a:noFill/>
        </p:spPr>
        <p:txBody>
          <a:bodyPr vert="eaVert" wrap="none" rtlCol="0">
            <a:spAutoFit/>
          </a:bodyPr>
          <a:lstStyle/>
          <a:p>
            <a:r>
              <a:rPr lang="zh-CN" altLang="en-US" sz="4000" dirty="0">
                <a:solidFill>
                  <a:srgbClr val="C00000"/>
                </a:solidFill>
              </a:rPr>
              <a:t>工具区</a:t>
            </a:r>
          </a:p>
        </p:txBody>
      </p:sp>
      <p:cxnSp>
        <p:nvCxnSpPr>
          <p:cNvPr id="47" name="直接箭头连接符 46">
            <a:extLst>
              <a:ext uri="{FF2B5EF4-FFF2-40B4-BE49-F238E27FC236}">
                <a16:creationId xmlns:a16="http://schemas.microsoft.com/office/drawing/2014/main" id="{538BDE22-0288-47AB-B3DD-67B04292A16A}"/>
              </a:ext>
            </a:extLst>
          </p:cNvPr>
          <p:cNvCxnSpPr/>
          <p:nvPr/>
        </p:nvCxnSpPr>
        <p:spPr>
          <a:xfrm flipV="1">
            <a:off x="5747856" y="1223580"/>
            <a:ext cx="2093437" cy="518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5EA6165-A703-4581-8E4C-A501E1EE6ED0}"/>
              </a:ext>
            </a:extLst>
          </p:cNvPr>
          <p:cNvSpPr txBox="1"/>
          <p:nvPr/>
        </p:nvSpPr>
        <p:spPr>
          <a:xfrm>
            <a:off x="7724300" y="874353"/>
            <a:ext cx="3057247" cy="584775"/>
          </a:xfrm>
          <a:prstGeom prst="rect">
            <a:avLst/>
          </a:prstGeom>
          <a:noFill/>
        </p:spPr>
        <p:txBody>
          <a:bodyPr wrap="none" rtlCol="0">
            <a:spAutoFit/>
          </a:bodyPr>
          <a:lstStyle/>
          <a:p>
            <a:r>
              <a:rPr lang="zh-CN" altLang="en-US" sz="3200" dirty="0">
                <a:solidFill>
                  <a:schemeClr val="accent1"/>
                </a:solidFill>
              </a:rPr>
              <a:t>所选工具菜单区</a:t>
            </a:r>
          </a:p>
        </p:txBody>
      </p:sp>
      <p:sp>
        <p:nvSpPr>
          <p:cNvPr id="6" name="矩形 5">
            <a:extLst>
              <a:ext uri="{FF2B5EF4-FFF2-40B4-BE49-F238E27FC236}">
                <a16:creationId xmlns:a16="http://schemas.microsoft.com/office/drawing/2014/main" id="{67B92119-F190-40E0-9443-FC0A7F7738CA}"/>
              </a:ext>
            </a:extLst>
          </p:cNvPr>
          <p:cNvSpPr/>
          <p:nvPr/>
        </p:nvSpPr>
        <p:spPr>
          <a:xfrm>
            <a:off x="2273301" y="1882775"/>
            <a:ext cx="5872479" cy="1703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AB7C9AEF-384C-40C2-AAA8-F04BBBC1948C}"/>
              </a:ext>
            </a:extLst>
          </p:cNvPr>
          <p:cNvCxnSpPr>
            <a:cxnSpLocks/>
          </p:cNvCxnSpPr>
          <p:nvPr/>
        </p:nvCxnSpPr>
        <p:spPr>
          <a:xfrm flipH="1" flipV="1">
            <a:off x="2950477" y="1110090"/>
            <a:ext cx="75847" cy="8578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C3A1BF4-7E5F-49B1-B2D8-AB0EA85693FD}"/>
              </a:ext>
            </a:extLst>
          </p:cNvPr>
          <p:cNvSpPr txBox="1"/>
          <p:nvPr/>
        </p:nvSpPr>
        <p:spPr>
          <a:xfrm>
            <a:off x="2318986" y="805622"/>
            <a:ext cx="1338828" cy="369332"/>
          </a:xfrm>
          <a:prstGeom prst="rect">
            <a:avLst/>
          </a:prstGeom>
          <a:noFill/>
        </p:spPr>
        <p:txBody>
          <a:bodyPr wrap="none" rtlCol="0">
            <a:spAutoFit/>
          </a:bodyPr>
          <a:lstStyle/>
          <a:p>
            <a:r>
              <a:rPr lang="zh-CN" altLang="en-US" dirty="0">
                <a:solidFill>
                  <a:schemeClr val="accent1"/>
                </a:solidFill>
              </a:rPr>
              <a:t>打开的窗口</a:t>
            </a:r>
          </a:p>
        </p:txBody>
      </p:sp>
    </p:spTree>
    <p:extLst>
      <p:ext uri="{BB962C8B-B14F-4D97-AF65-F5344CB8AC3E}">
        <p14:creationId xmlns:p14="http://schemas.microsoft.com/office/powerpoint/2010/main" val="1750242572"/>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7C54813-D182-4CE0-900E-67C11EA96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436" y="852694"/>
            <a:ext cx="3603427" cy="3603427"/>
          </a:xfrm>
          <a:prstGeom prst="rect">
            <a:avLst/>
          </a:prstGeom>
        </p:spPr>
      </p:pic>
      <p:pic>
        <p:nvPicPr>
          <p:cNvPr id="15" name="图片 14">
            <a:extLst>
              <a:ext uri="{FF2B5EF4-FFF2-40B4-BE49-F238E27FC236}">
                <a16:creationId xmlns:a16="http://schemas.microsoft.com/office/drawing/2014/main" id="{6F32A859-97F4-461C-A011-27E368495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6338" y="-667249"/>
            <a:ext cx="11362004" cy="6363698"/>
          </a:xfrm>
          <a:prstGeom prst="rect">
            <a:avLst/>
          </a:prstGeom>
        </p:spPr>
      </p:pic>
      <p:sp>
        <p:nvSpPr>
          <p:cNvPr id="5" name="文本框 4">
            <a:extLst>
              <a:ext uri="{FF2B5EF4-FFF2-40B4-BE49-F238E27FC236}">
                <a16:creationId xmlns:a16="http://schemas.microsoft.com/office/drawing/2014/main" id="{C612F6C5-9669-4F7D-8072-165F015DE93D}"/>
              </a:ext>
            </a:extLst>
          </p:cNvPr>
          <p:cNvSpPr txBox="1"/>
          <p:nvPr/>
        </p:nvSpPr>
        <p:spPr>
          <a:xfrm>
            <a:off x="5313237" y="2054244"/>
            <a:ext cx="1323826" cy="1200329"/>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rgbClr val="9DA71D"/>
                </a:solidFill>
                <a:latin typeface="方正舒体" panose="02010601030101010101" pitchFamily="2" charset="-122"/>
                <a:ea typeface="方正舒体" panose="02010601030101010101" pitchFamily="2" charset="-122"/>
              </a:rPr>
              <a:t>02</a:t>
            </a:r>
            <a:endParaRPr lang="zh-CN" altLang="en-US" sz="7200" b="1" dirty="0">
              <a:solidFill>
                <a:srgbClr val="9DA71D"/>
              </a:solidFill>
              <a:latin typeface="方正舒体" panose="02010601030101010101" pitchFamily="2" charset="-122"/>
              <a:ea typeface="方正舒体" panose="02010601030101010101" pitchFamily="2" charset="-122"/>
            </a:endParaRPr>
          </a:p>
        </p:txBody>
      </p:sp>
      <p:sp>
        <p:nvSpPr>
          <p:cNvPr id="6" name="文本框 5">
            <a:extLst>
              <a:ext uri="{FF2B5EF4-FFF2-40B4-BE49-F238E27FC236}">
                <a16:creationId xmlns:a16="http://schemas.microsoft.com/office/drawing/2014/main" id="{84BC17A3-630E-46CF-90D6-4DEF1716FC81}"/>
              </a:ext>
            </a:extLst>
          </p:cNvPr>
          <p:cNvSpPr txBox="1"/>
          <p:nvPr/>
        </p:nvSpPr>
        <p:spPr>
          <a:xfrm>
            <a:off x="3385824" y="4570555"/>
            <a:ext cx="5255760" cy="583565"/>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rgbClr val="9DA71D"/>
                </a:solidFill>
                <a:latin typeface="楷体" panose="02010609060101010101" pitchFamily="49" charset="-122"/>
                <a:ea typeface="楷体" panose="02010609060101010101" pitchFamily="49" charset="-122"/>
                <a:sym typeface="+mn-ea"/>
              </a:rPr>
              <a:t>开始前的准备工作</a:t>
            </a:r>
            <a:endParaRPr lang="zh-CN" altLang="en-US" sz="3200" b="1" dirty="0">
              <a:solidFill>
                <a:srgbClr val="9DA71D"/>
              </a:solidFill>
              <a:latin typeface="方正舒体" panose="02010601030101010101" pitchFamily="2" charset="-122"/>
              <a:ea typeface="方正舒体" panose="02010601030101010101" pitchFamily="2" charset="-122"/>
            </a:endParaRPr>
          </a:p>
        </p:txBody>
      </p:sp>
      <p:pic>
        <p:nvPicPr>
          <p:cNvPr id="12" name="图片 11">
            <a:extLst>
              <a:ext uri="{FF2B5EF4-FFF2-40B4-BE49-F238E27FC236}">
                <a16:creationId xmlns:a16="http://schemas.microsoft.com/office/drawing/2014/main" id="{99E0D64A-12C7-4CD0-B56E-7EAFADC1B682}"/>
              </a:ext>
            </a:extLst>
          </p:cNvPr>
          <p:cNvPicPr>
            <a:picLocks noChangeAspect="1"/>
          </p:cNvPicPr>
          <p:nvPr/>
        </p:nvPicPr>
        <p:blipFill rotWithShape="1">
          <a:blip r:embed="rId6">
            <a:extLst>
              <a:ext uri="{28A0092B-C50C-407E-A947-70E740481C1C}">
                <a14:useLocalDpi xmlns:a14="http://schemas.microsoft.com/office/drawing/2010/main" val="0"/>
              </a:ext>
            </a:extLst>
          </a:blip>
          <a:srcRect l="66203" t="1838" r="-49" b="-1838"/>
          <a:stretch/>
        </p:blipFill>
        <p:spPr>
          <a:xfrm>
            <a:off x="237744" y="529464"/>
            <a:ext cx="3391920" cy="3482375"/>
          </a:xfrm>
          <a:prstGeom prst="rect">
            <a:avLst/>
          </a:prstGeom>
        </p:spPr>
      </p:pic>
    </p:spTree>
    <p:extLst>
      <p:ext uri="{BB962C8B-B14F-4D97-AF65-F5344CB8AC3E}">
        <p14:creationId xmlns:p14="http://schemas.microsoft.com/office/powerpoint/2010/main" val="24744161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934709-C310-4CC0-90C3-9CD6CDDAEB99}"/>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4" name="图片 3">
            <a:extLst>
              <a:ext uri="{FF2B5EF4-FFF2-40B4-BE49-F238E27FC236}">
                <a16:creationId xmlns:a16="http://schemas.microsoft.com/office/drawing/2014/main" id="{53B2C26A-0673-4CC4-B982-29B658CCA811}"/>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pic>
        <p:nvPicPr>
          <p:cNvPr id="13" name="图片 12">
            <a:extLst>
              <a:ext uri="{FF2B5EF4-FFF2-40B4-BE49-F238E27FC236}">
                <a16:creationId xmlns:a16="http://schemas.microsoft.com/office/drawing/2014/main" id="{4A9159EA-B1AB-4CF8-9DAA-22D6533BC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25" y="3234460"/>
            <a:ext cx="3992969" cy="2589259"/>
          </a:xfrm>
          <a:prstGeom prst="rect">
            <a:avLst/>
          </a:prstGeom>
          <a:ln>
            <a:noFill/>
          </a:ln>
          <a:effectLst>
            <a:outerShdw blurRad="292100" dist="139700" dir="2700000" algn="tl" rotWithShape="0">
              <a:srgbClr val="333333">
                <a:alpha val="65000"/>
              </a:srgbClr>
            </a:outerShdw>
          </a:effectLst>
        </p:spPr>
      </p:pic>
      <p:grpSp>
        <p:nvGrpSpPr>
          <p:cNvPr id="7" name="千图设计师MC：ID 29795607库_组合 76">
            <a:extLst>
              <a:ext uri="{FF2B5EF4-FFF2-40B4-BE49-F238E27FC236}">
                <a16:creationId xmlns:a16="http://schemas.microsoft.com/office/drawing/2014/main" id="{30F80B73-8C88-4D1A-8E25-172B564C9E64}"/>
              </a:ext>
            </a:extLst>
          </p:cNvPr>
          <p:cNvGrpSpPr/>
          <p:nvPr/>
        </p:nvGrpSpPr>
        <p:grpSpPr>
          <a:xfrm>
            <a:off x="5246163" y="1444994"/>
            <a:ext cx="5410482" cy="1731976"/>
            <a:chOff x="7648522" y="1705121"/>
            <a:chExt cx="2489996" cy="1731976"/>
          </a:xfrm>
        </p:grpSpPr>
        <p:sp>
          <p:nvSpPr>
            <p:cNvPr id="8" name="TextBox 32">
              <a:extLst>
                <a:ext uri="{FF2B5EF4-FFF2-40B4-BE49-F238E27FC236}">
                  <a16:creationId xmlns:a16="http://schemas.microsoft.com/office/drawing/2014/main" id="{7459DE6F-BFB8-44BD-B714-9023B17ABA22}"/>
                </a:ext>
              </a:extLst>
            </p:cNvPr>
            <p:cNvSpPr txBox="1"/>
            <p:nvPr/>
          </p:nvSpPr>
          <p:spPr>
            <a:xfrm>
              <a:off x="7662959" y="2125993"/>
              <a:ext cx="2475559" cy="1311104"/>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sz="2000" dirty="0">
                  <a:solidFill>
                    <a:srgbClr val="998564"/>
                  </a:solidFill>
                  <a:latin typeface="楷体" panose="02010609060101010101" pitchFamily="49" charset="-122"/>
                  <a:ea typeface="楷体" panose="02010609060101010101" pitchFamily="49" charset="-122"/>
                  <a:sym typeface="+mn-ea"/>
                </a:rPr>
                <a:t>将历史记录状态设置大一点，这样可以回退撤销的操作范围更广泛</a:t>
              </a:r>
              <a:r>
                <a:rPr lang="zh-CN" altLang="en-US" sz="2400" dirty="0">
                  <a:solidFill>
                    <a:srgbClr val="998564"/>
                  </a:solidFill>
                  <a:latin typeface="楷体" panose="02010609060101010101" pitchFamily="49" charset="-122"/>
                  <a:ea typeface="楷体" panose="02010609060101010101" pitchFamily="49" charset="-122"/>
                  <a:sym typeface="+mn-ea"/>
                </a:rPr>
                <a:t>。</a:t>
              </a:r>
              <a:endParaRPr lang="en-US" altLang="zh-CN" sz="2400" dirty="0">
                <a:solidFill>
                  <a:srgbClr val="998564"/>
                </a:solidFill>
                <a:latin typeface="+mj-ea"/>
                <a:ea typeface="+mj-ea"/>
              </a:endParaRPr>
            </a:p>
          </p:txBody>
        </p:sp>
        <p:sp>
          <p:nvSpPr>
            <p:cNvPr id="9" name="TextBox 33">
              <a:extLst>
                <a:ext uri="{FF2B5EF4-FFF2-40B4-BE49-F238E27FC236}">
                  <a16:creationId xmlns:a16="http://schemas.microsoft.com/office/drawing/2014/main" id="{F504AB69-4E30-4415-9478-A7E4D792FAB0}"/>
                </a:ext>
              </a:extLst>
            </p:cNvPr>
            <p:cNvSpPr txBox="1"/>
            <p:nvPr/>
          </p:nvSpPr>
          <p:spPr>
            <a:xfrm>
              <a:off x="7648522" y="1705121"/>
              <a:ext cx="2489995" cy="369332"/>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9DA71D"/>
                  </a:solidFill>
                  <a:latin typeface="+mj-ea"/>
                  <a:ea typeface="+mj-ea"/>
                </a:rPr>
                <a:t>性能设置</a:t>
              </a:r>
            </a:p>
          </p:txBody>
        </p:sp>
      </p:grpSp>
      <p:cxnSp>
        <p:nvCxnSpPr>
          <p:cNvPr id="17" name="直接连接符 16">
            <a:extLst>
              <a:ext uri="{FF2B5EF4-FFF2-40B4-BE49-F238E27FC236}">
                <a16:creationId xmlns:a16="http://schemas.microsoft.com/office/drawing/2014/main" id="{FF69F058-949E-4205-901A-212F4C29D8B0}"/>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18" name="TextBox 33">
            <a:extLst>
              <a:ext uri="{FF2B5EF4-FFF2-40B4-BE49-F238E27FC236}">
                <a16:creationId xmlns:a16="http://schemas.microsoft.com/office/drawing/2014/main" id="{C6D4B045-80E8-4209-80E6-9BC2B9A71CC8}"/>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首选项的设置</a:t>
            </a:r>
          </a:p>
        </p:txBody>
      </p:sp>
      <p:grpSp>
        <p:nvGrpSpPr>
          <p:cNvPr id="14" name="千图设计师MC：ID 29795607库_组合 76">
            <a:extLst>
              <a:ext uri="{FF2B5EF4-FFF2-40B4-BE49-F238E27FC236}">
                <a16:creationId xmlns:a16="http://schemas.microsoft.com/office/drawing/2014/main" id="{50F5565F-90B5-4786-B0E5-F883E9B1AAA0}"/>
              </a:ext>
            </a:extLst>
          </p:cNvPr>
          <p:cNvGrpSpPr/>
          <p:nvPr/>
        </p:nvGrpSpPr>
        <p:grpSpPr>
          <a:xfrm>
            <a:off x="5246163" y="3234460"/>
            <a:ext cx="5410482" cy="1731976"/>
            <a:chOff x="7648522" y="1705121"/>
            <a:chExt cx="2489996" cy="1731976"/>
          </a:xfrm>
        </p:grpSpPr>
        <p:sp>
          <p:nvSpPr>
            <p:cNvPr id="15" name="TextBox 32">
              <a:extLst>
                <a:ext uri="{FF2B5EF4-FFF2-40B4-BE49-F238E27FC236}">
                  <a16:creationId xmlns:a16="http://schemas.microsoft.com/office/drawing/2014/main" id="{7A5CD460-25FC-4CA5-847A-52D8E02AF961}"/>
                </a:ext>
              </a:extLst>
            </p:cNvPr>
            <p:cNvSpPr txBox="1"/>
            <p:nvPr/>
          </p:nvSpPr>
          <p:spPr>
            <a:xfrm>
              <a:off x="7662959" y="2125993"/>
              <a:ext cx="2475559" cy="1311104"/>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sz="2000" dirty="0">
                  <a:solidFill>
                    <a:srgbClr val="998564"/>
                  </a:solidFill>
                  <a:latin typeface="楷体" panose="02010609060101010101" pitchFamily="49" charset="-122"/>
                  <a:ea typeface="楷体" panose="02010609060101010101" pitchFamily="49" charset="-122"/>
                  <a:sym typeface="+mn-ea"/>
                </a:rPr>
                <a:t>多选择几个暂存盘，减少软件工作时的卡顿</a:t>
              </a:r>
              <a:r>
                <a:rPr lang="zh-CN" altLang="en-US" sz="2400" dirty="0">
                  <a:solidFill>
                    <a:srgbClr val="998564"/>
                  </a:solidFill>
                  <a:latin typeface="楷体" panose="02010609060101010101" pitchFamily="49" charset="-122"/>
                  <a:ea typeface="楷体" panose="02010609060101010101" pitchFamily="49" charset="-122"/>
                  <a:sym typeface="+mn-ea"/>
                </a:rPr>
                <a:t>。</a:t>
              </a:r>
              <a:endParaRPr lang="en-US" altLang="zh-CN" sz="2400" dirty="0">
                <a:solidFill>
                  <a:srgbClr val="998564"/>
                </a:solidFill>
                <a:latin typeface="+mj-ea"/>
                <a:ea typeface="+mj-ea"/>
              </a:endParaRPr>
            </a:p>
          </p:txBody>
        </p:sp>
        <p:sp>
          <p:nvSpPr>
            <p:cNvPr id="16" name="TextBox 33">
              <a:extLst>
                <a:ext uri="{FF2B5EF4-FFF2-40B4-BE49-F238E27FC236}">
                  <a16:creationId xmlns:a16="http://schemas.microsoft.com/office/drawing/2014/main" id="{11977E60-E5CB-4BFD-91A9-EC51DB81184C}"/>
                </a:ext>
              </a:extLst>
            </p:cNvPr>
            <p:cNvSpPr txBox="1"/>
            <p:nvPr/>
          </p:nvSpPr>
          <p:spPr>
            <a:xfrm>
              <a:off x="7648522" y="1705121"/>
              <a:ext cx="2489995" cy="369332"/>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9DA71D"/>
                  </a:solidFill>
                  <a:latin typeface="+mj-ea"/>
                  <a:ea typeface="+mj-ea"/>
                </a:rPr>
                <a:t>暂存盘设置</a:t>
              </a:r>
            </a:p>
          </p:txBody>
        </p:sp>
      </p:grpSp>
      <p:grpSp>
        <p:nvGrpSpPr>
          <p:cNvPr id="19" name="千图设计师MC：ID 29795607库_组合 76">
            <a:extLst>
              <a:ext uri="{FF2B5EF4-FFF2-40B4-BE49-F238E27FC236}">
                <a16:creationId xmlns:a16="http://schemas.microsoft.com/office/drawing/2014/main" id="{30109E6D-5D3F-41C4-A438-723D92C0BCE0}"/>
              </a:ext>
            </a:extLst>
          </p:cNvPr>
          <p:cNvGrpSpPr/>
          <p:nvPr/>
        </p:nvGrpSpPr>
        <p:grpSpPr>
          <a:xfrm>
            <a:off x="5277533" y="4557747"/>
            <a:ext cx="5410482" cy="1731976"/>
            <a:chOff x="7648522" y="1705121"/>
            <a:chExt cx="2489996" cy="1731976"/>
          </a:xfrm>
        </p:grpSpPr>
        <p:sp>
          <p:nvSpPr>
            <p:cNvPr id="20" name="TextBox 32">
              <a:extLst>
                <a:ext uri="{FF2B5EF4-FFF2-40B4-BE49-F238E27FC236}">
                  <a16:creationId xmlns:a16="http://schemas.microsoft.com/office/drawing/2014/main" id="{168CE10E-F811-4F6B-9E40-FEB478962300}"/>
                </a:ext>
              </a:extLst>
            </p:cNvPr>
            <p:cNvSpPr txBox="1"/>
            <p:nvPr/>
          </p:nvSpPr>
          <p:spPr>
            <a:xfrm>
              <a:off x="7662959" y="2125993"/>
              <a:ext cx="2475559" cy="1311104"/>
            </a:xfrm>
            <a:prstGeom prst="rect">
              <a:avLst/>
            </a:prstGeom>
          </p:spPr>
          <p:txBody>
            <a:bodyPr vert="horz"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sz="2000" dirty="0">
                  <a:solidFill>
                    <a:srgbClr val="998564"/>
                  </a:solidFill>
                  <a:latin typeface="楷体" panose="02010609060101010101" pitchFamily="49" charset="-122"/>
                  <a:ea typeface="楷体" panose="02010609060101010101" pitchFamily="49" charset="-122"/>
                  <a:sym typeface="+mn-ea"/>
                </a:rPr>
                <a:t>将自动存储恢复信息的间隔设置短一点</a:t>
              </a:r>
              <a:r>
                <a:rPr lang="zh-CN" altLang="en-US" sz="2400" dirty="0">
                  <a:solidFill>
                    <a:srgbClr val="998564"/>
                  </a:solidFill>
                  <a:latin typeface="楷体" panose="02010609060101010101" pitchFamily="49" charset="-122"/>
                  <a:ea typeface="楷体" panose="02010609060101010101" pitchFamily="49" charset="-122"/>
                  <a:sym typeface="+mn-ea"/>
                </a:rPr>
                <a:t>。</a:t>
              </a:r>
              <a:endParaRPr lang="en-US" altLang="zh-CN" sz="2400" dirty="0">
                <a:solidFill>
                  <a:srgbClr val="998564"/>
                </a:solidFill>
                <a:latin typeface="+mj-ea"/>
                <a:ea typeface="+mj-ea"/>
              </a:endParaRPr>
            </a:p>
          </p:txBody>
        </p:sp>
        <p:sp>
          <p:nvSpPr>
            <p:cNvPr id="21" name="TextBox 33">
              <a:extLst>
                <a:ext uri="{FF2B5EF4-FFF2-40B4-BE49-F238E27FC236}">
                  <a16:creationId xmlns:a16="http://schemas.microsoft.com/office/drawing/2014/main" id="{E0071DB6-6A48-4687-8755-0E6E2A5AF9A2}"/>
                </a:ext>
              </a:extLst>
            </p:cNvPr>
            <p:cNvSpPr txBox="1"/>
            <p:nvPr/>
          </p:nvSpPr>
          <p:spPr>
            <a:xfrm>
              <a:off x="7648522" y="1705121"/>
              <a:ext cx="2489995" cy="369332"/>
            </a:xfrm>
            <a:prstGeom prst="rect">
              <a:avLst/>
            </a:prstGeom>
            <a:noFill/>
          </p:spPr>
          <p:txBody>
            <a:bodyPr wrap="non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9DA71D"/>
                  </a:solidFill>
                  <a:latin typeface="+mj-ea"/>
                  <a:ea typeface="+mj-ea"/>
                </a:rPr>
                <a:t>文件管理设置</a:t>
              </a:r>
            </a:p>
          </p:txBody>
        </p:sp>
      </p:grpSp>
    </p:spTree>
    <p:extLst>
      <p:ext uri="{BB962C8B-B14F-4D97-AF65-F5344CB8AC3E}">
        <p14:creationId xmlns:p14="http://schemas.microsoft.com/office/powerpoint/2010/main" val="20445174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1000" fill="hold"/>
                                        <p:tgtEl>
                                          <p:spTgt spid="19"/>
                                        </p:tgtEl>
                                        <p:attrNameLst>
                                          <p:attrName>ppt_w</p:attrName>
                                        </p:attrNameLst>
                                      </p:cBhvr>
                                      <p:tavLst>
                                        <p:tav tm="0">
                                          <p:val>
                                            <p:fltVal val="0"/>
                                          </p:val>
                                        </p:tav>
                                        <p:tav tm="100000">
                                          <p:val>
                                            <p:strVal val="#ppt_w"/>
                                          </p:val>
                                        </p:tav>
                                      </p:tavLst>
                                    </p:anim>
                                    <p:anim calcmode="lin" valueType="num">
                                      <p:cBhvr>
                                        <p:cTn id="29" dur="1000" fill="hold"/>
                                        <p:tgtEl>
                                          <p:spTgt spid="19"/>
                                        </p:tgtEl>
                                        <p:attrNameLst>
                                          <p:attrName>ppt_h</p:attrName>
                                        </p:attrNameLst>
                                      </p:cBhvr>
                                      <p:tavLst>
                                        <p:tav tm="0">
                                          <p:val>
                                            <p:fltVal val="0"/>
                                          </p:val>
                                        </p:tav>
                                        <p:tav tm="100000">
                                          <p:val>
                                            <p:strVal val="#ppt_h"/>
                                          </p:val>
                                        </p:tav>
                                      </p:tavLst>
                                    </p:anim>
                                    <p:anim calcmode="lin" valueType="num">
                                      <p:cBhvr>
                                        <p:cTn id="30" dur="1000" fill="hold"/>
                                        <p:tgtEl>
                                          <p:spTgt spid="19"/>
                                        </p:tgtEl>
                                        <p:attrNameLst>
                                          <p:attrName>style.rotation</p:attrName>
                                        </p:attrNameLst>
                                      </p:cBhvr>
                                      <p:tavLst>
                                        <p:tav tm="0">
                                          <p:val>
                                            <p:fltVal val="90"/>
                                          </p:val>
                                        </p:tav>
                                        <p:tav tm="100000">
                                          <p:val>
                                            <p:fltVal val="0"/>
                                          </p:val>
                                        </p:tav>
                                      </p:tavLst>
                                    </p:anim>
                                    <p:animEffect transition="in" filter="fade">
                                      <p:cBhvr>
                                        <p:cTn id="3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7C54813-D182-4CE0-900E-67C11EA96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436" y="852694"/>
            <a:ext cx="3603427" cy="3603427"/>
          </a:xfrm>
          <a:prstGeom prst="rect">
            <a:avLst/>
          </a:prstGeom>
        </p:spPr>
      </p:pic>
      <p:pic>
        <p:nvPicPr>
          <p:cNvPr id="15" name="图片 14">
            <a:extLst>
              <a:ext uri="{FF2B5EF4-FFF2-40B4-BE49-F238E27FC236}">
                <a16:creationId xmlns:a16="http://schemas.microsoft.com/office/drawing/2014/main" id="{6F32A859-97F4-461C-A011-27E368495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6338" y="-667249"/>
            <a:ext cx="11362004" cy="6363698"/>
          </a:xfrm>
          <a:prstGeom prst="rect">
            <a:avLst/>
          </a:prstGeom>
        </p:spPr>
      </p:pic>
      <p:sp>
        <p:nvSpPr>
          <p:cNvPr id="5" name="文本框 4">
            <a:extLst>
              <a:ext uri="{FF2B5EF4-FFF2-40B4-BE49-F238E27FC236}">
                <a16:creationId xmlns:a16="http://schemas.microsoft.com/office/drawing/2014/main" id="{C612F6C5-9669-4F7D-8072-165F015DE93D}"/>
              </a:ext>
            </a:extLst>
          </p:cNvPr>
          <p:cNvSpPr txBox="1"/>
          <p:nvPr/>
        </p:nvSpPr>
        <p:spPr>
          <a:xfrm>
            <a:off x="5313237" y="2054244"/>
            <a:ext cx="1323826" cy="1200329"/>
          </a:xfrm>
          <a:prstGeom prst="rect">
            <a:avLst/>
          </a:prstGeom>
          <a:noFill/>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dirty="0">
                <a:solidFill>
                  <a:srgbClr val="9DA71D"/>
                </a:solidFill>
                <a:latin typeface="方正舒体" panose="02010601030101010101" pitchFamily="2" charset="-122"/>
                <a:ea typeface="方正舒体" panose="02010601030101010101" pitchFamily="2" charset="-122"/>
              </a:rPr>
              <a:t>03</a:t>
            </a:r>
            <a:endParaRPr lang="zh-CN" altLang="en-US" sz="7200" b="1" dirty="0">
              <a:solidFill>
                <a:srgbClr val="9DA71D"/>
              </a:solidFill>
              <a:latin typeface="方正舒体" panose="02010601030101010101" pitchFamily="2" charset="-122"/>
              <a:ea typeface="方正舒体" panose="02010601030101010101" pitchFamily="2" charset="-122"/>
            </a:endParaRPr>
          </a:p>
        </p:txBody>
      </p:sp>
      <p:sp>
        <p:nvSpPr>
          <p:cNvPr id="6" name="文本框 5">
            <a:extLst>
              <a:ext uri="{FF2B5EF4-FFF2-40B4-BE49-F238E27FC236}">
                <a16:creationId xmlns:a16="http://schemas.microsoft.com/office/drawing/2014/main" id="{84BC17A3-630E-46CF-90D6-4DEF1716FC81}"/>
              </a:ext>
            </a:extLst>
          </p:cNvPr>
          <p:cNvSpPr txBox="1"/>
          <p:nvPr/>
        </p:nvSpPr>
        <p:spPr>
          <a:xfrm>
            <a:off x="3385824" y="4570555"/>
            <a:ext cx="5255760" cy="583565"/>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rgbClr val="9DA71D"/>
                </a:solidFill>
                <a:latin typeface="楷体" panose="02010609060101010101" pitchFamily="49" charset="-122"/>
                <a:ea typeface="楷体" panose="02010609060101010101" pitchFamily="49" charset="-122"/>
                <a:sym typeface="+mn-ea"/>
              </a:rPr>
              <a:t>基础知识讲解</a:t>
            </a:r>
            <a:endParaRPr lang="zh-CN" altLang="en-US" sz="3200" b="1" dirty="0">
              <a:solidFill>
                <a:srgbClr val="9DA71D"/>
              </a:solidFill>
              <a:latin typeface="方正舒体" panose="02010601030101010101" pitchFamily="2" charset="-122"/>
              <a:ea typeface="方正舒体" panose="02010601030101010101" pitchFamily="2" charset="-122"/>
            </a:endParaRPr>
          </a:p>
        </p:txBody>
      </p:sp>
      <p:pic>
        <p:nvPicPr>
          <p:cNvPr id="12" name="图片 11">
            <a:extLst>
              <a:ext uri="{FF2B5EF4-FFF2-40B4-BE49-F238E27FC236}">
                <a16:creationId xmlns:a16="http://schemas.microsoft.com/office/drawing/2014/main" id="{99E0D64A-12C7-4CD0-B56E-7EAFADC1B682}"/>
              </a:ext>
            </a:extLst>
          </p:cNvPr>
          <p:cNvPicPr>
            <a:picLocks noChangeAspect="1"/>
          </p:cNvPicPr>
          <p:nvPr/>
        </p:nvPicPr>
        <p:blipFill rotWithShape="1">
          <a:blip r:embed="rId6">
            <a:extLst>
              <a:ext uri="{28A0092B-C50C-407E-A947-70E740481C1C}">
                <a14:useLocalDpi xmlns:a14="http://schemas.microsoft.com/office/drawing/2010/main" val="0"/>
              </a:ext>
            </a:extLst>
          </a:blip>
          <a:srcRect l="66203" t="1838" r="-49" b="-1838"/>
          <a:stretch/>
        </p:blipFill>
        <p:spPr>
          <a:xfrm>
            <a:off x="237744" y="529464"/>
            <a:ext cx="3391920" cy="3482375"/>
          </a:xfrm>
          <a:prstGeom prst="rect">
            <a:avLst/>
          </a:prstGeom>
        </p:spPr>
      </p:pic>
    </p:spTree>
    <p:extLst>
      <p:ext uri="{BB962C8B-B14F-4D97-AF65-F5344CB8AC3E}">
        <p14:creationId xmlns:p14="http://schemas.microsoft.com/office/powerpoint/2010/main" val="21234314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9" name="矩形: 剪去单角 8">
            <a:extLst>
              <a:ext uri="{FF2B5EF4-FFF2-40B4-BE49-F238E27FC236}">
                <a16:creationId xmlns:a16="http://schemas.microsoft.com/office/drawing/2014/main" id="{437121D6-8779-4C11-A29F-9E16B6DB6322}"/>
              </a:ext>
            </a:extLst>
          </p:cNvPr>
          <p:cNvSpPr/>
          <p:nvPr/>
        </p:nvSpPr>
        <p:spPr>
          <a:xfrm>
            <a:off x="4432945" y="1946673"/>
            <a:ext cx="849929" cy="44539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位图</a:t>
            </a:r>
          </a:p>
        </p:txBody>
      </p:sp>
      <p:pic>
        <p:nvPicPr>
          <p:cNvPr id="2" name="图片 1">
            <a:extLst>
              <a:ext uri="{FF2B5EF4-FFF2-40B4-BE49-F238E27FC236}">
                <a16:creationId xmlns:a16="http://schemas.microsoft.com/office/drawing/2014/main" id="{181DD226-B1FA-4FDE-A3C0-1D86643AD687}"/>
              </a:ext>
            </a:extLst>
          </p:cNvPr>
          <p:cNvPicPr>
            <a:picLocks noChangeAspect="1"/>
          </p:cNvPicPr>
          <p:nvPr/>
        </p:nvPicPr>
        <p:blipFill rotWithShape="1">
          <a:blip r:embed="rId4">
            <a:extLst>
              <a:ext uri="{28A0092B-C50C-407E-A947-70E740481C1C}">
                <a14:useLocalDpi xmlns:a14="http://schemas.microsoft.com/office/drawing/2010/main" val="0"/>
              </a:ext>
            </a:extLst>
          </a:blip>
          <a:srcRect l="33983" t="11868"/>
          <a:stretch/>
        </p:blipFill>
        <p:spPr>
          <a:xfrm>
            <a:off x="0" y="0"/>
            <a:ext cx="3016665" cy="3659736"/>
          </a:xfrm>
          <a:prstGeom prst="rect">
            <a:avLst/>
          </a:prstGeom>
        </p:spPr>
      </p:pic>
      <p:pic>
        <p:nvPicPr>
          <p:cNvPr id="3" name="图片 2">
            <a:extLst>
              <a:ext uri="{FF2B5EF4-FFF2-40B4-BE49-F238E27FC236}">
                <a16:creationId xmlns:a16="http://schemas.microsoft.com/office/drawing/2014/main" id="{7521FF6B-229F-4364-A06A-6F019013C82E}"/>
              </a:ext>
            </a:extLst>
          </p:cNvPr>
          <p:cNvPicPr>
            <a:picLocks noChangeAspect="1"/>
          </p:cNvPicPr>
          <p:nvPr/>
        </p:nvPicPr>
        <p:blipFill rotWithShape="1">
          <a:blip r:embed="rId4">
            <a:extLst>
              <a:ext uri="{28A0092B-C50C-407E-A947-70E740481C1C}">
                <a14:useLocalDpi xmlns:a14="http://schemas.microsoft.com/office/drawing/2010/main" val="0"/>
              </a:ext>
            </a:extLst>
          </a:blip>
          <a:srcRect l="38371" t="22117"/>
          <a:stretch/>
        </p:blipFill>
        <p:spPr>
          <a:xfrm rot="6319055" flipH="1">
            <a:off x="8802005" y="3440696"/>
            <a:ext cx="3453517" cy="3966079"/>
          </a:xfrm>
          <a:prstGeom prst="rect">
            <a:avLst/>
          </a:prstGeom>
        </p:spPr>
      </p:pic>
      <p:cxnSp>
        <p:nvCxnSpPr>
          <p:cNvPr id="4" name="直接连接符 3">
            <a:extLst>
              <a:ext uri="{FF2B5EF4-FFF2-40B4-BE49-F238E27FC236}">
                <a16:creationId xmlns:a16="http://schemas.microsoft.com/office/drawing/2014/main" id="{71F3B799-045F-4E43-9406-306D60A55AF5}"/>
              </a:ext>
            </a:extLst>
          </p:cNvPr>
          <p:cNvCxnSpPr/>
          <p:nvPr/>
        </p:nvCxnSpPr>
        <p:spPr>
          <a:xfrm>
            <a:off x="4527259" y="939567"/>
            <a:ext cx="2441196" cy="0"/>
          </a:xfrm>
          <a:prstGeom prst="line">
            <a:avLst/>
          </a:prstGeom>
          <a:ln>
            <a:solidFill>
              <a:srgbClr val="998564"/>
            </a:solidFill>
          </a:ln>
        </p:spPr>
        <p:style>
          <a:lnRef idx="1">
            <a:schemeClr val="accent1"/>
          </a:lnRef>
          <a:fillRef idx="0">
            <a:schemeClr val="accent1"/>
          </a:fillRef>
          <a:effectRef idx="0">
            <a:schemeClr val="accent1"/>
          </a:effectRef>
          <a:fontRef idx="minor">
            <a:schemeClr val="tx1"/>
          </a:fontRef>
        </p:style>
      </p:cxnSp>
      <p:sp>
        <p:nvSpPr>
          <p:cNvPr id="5" name="TextBox 33">
            <a:extLst>
              <a:ext uri="{FF2B5EF4-FFF2-40B4-BE49-F238E27FC236}">
                <a16:creationId xmlns:a16="http://schemas.microsoft.com/office/drawing/2014/main" id="{937C2335-7296-426E-BCEC-C3F3B6D66F6F}"/>
              </a:ext>
            </a:extLst>
          </p:cNvPr>
          <p:cNvSpPr txBox="1"/>
          <p:nvPr/>
        </p:nvSpPr>
        <p:spPr>
          <a:xfrm>
            <a:off x="4467385" y="573721"/>
            <a:ext cx="2501070" cy="369332"/>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998564"/>
                </a:solidFill>
                <a:latin typeface="+mj-ea"/>
                <a:ea typeface="+mj-ea"/>
              </a:rPr>
              <a:t>位图与矢量图</a:t>
            </a:r>
          </a:p>
        </p:txBody>
      </p:sp>
      <p:pic>
        <p:nvPicPr>
          <p:cNvPr id="12" name="图片 11">
            <a:extLst>
              <a:ext uri="{FF2B5EF4-FFF2-40B4-BE49-F238E27FC236}">
                <a16:creationId xmlns:a16="http://schemas.microsoft.com/office/drawing/2014/main" id="{8FC2BC97-DA0F-4F4B-B64D-6165626CF077}"/>
              </a:ext>
            </a:extLst>
          </p:cNvPr>
          <p:cNvPicPr>
            <a:picLocks noChangeAspect="1"/>
          </p:cNvPicPr>
          <p:nvPr/>
        </p:nvPicPr>
        <p:blipFill>
          <a:blip r:embed="rId5"/>
          <a:srcRect l="50449"/>
          <a:stretch>
            <a:fillRect/>
          </a:stretch>
        </p:blipFill>
        <p:spPr>
          <a:xfrm rot="20460000">
            <a:off x="5919392" y="1665908"/>
            <a:ext cx="82677" cy="3924029"/>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sp>
        <p:nvSpPr>
          <p:cNvPr id="15" name="TextBox 32">
            <a:extLst>
              <a:ext uri="{FF2B5EF4-FFF2-40B4-BE49-F238E27FC236}">
                <a16:creationId xmlns:a16="http://schemas.microsoft.com/office/drawing/2014/main" id="{06708C56-0F42-4387-853D-6013FB1F748F}"/>
              </a:ext>
            </a:extLst>
          </p:cNvPr>
          <p:cNvSpPr txBox="1"/>
          <p:nvPr/>
        </p:nvSpPr>
        <p:spPr>
          <a:xfrm>
            <a:off x="761383" y="2902392"/>
            <a:ext cx="4836625" cy="2246380"/>
          </a:xfrm>
          <a:prstGeom prst="rect">
            <a:avLst/>
          </a:prstGeom>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dirty="0">
                <a:solidFill>
                  <a:srgbClr val="998564"/>
                </a:solidFill>
                <a:latin typeface="楷体" panose="02010609060101010101" pitchFamily="49" charset="-122"/>
                <a:ea typeface="楷体" panose="02010609060101010101" pitchFamily="49" charset="-122"/>
                <a:sym typeface="+mn-ea"/>
              </a:rPr>
              <a:t>位图图像</a:t>
            </a:r>
            <a:r>
              <a:rPr lang="en-US" altLang="zh-CN" dirty="0">
                <a:solidFill>
                  <a:srgbClr val="998564"/>
                </a:solidFill>
                <a:latin typeface="楷体" panose="02010609060101010101" pitchFamily="49" charset="-122"/>
                <a:ea typeface="楷体" panose="02010609060101010101" pitchFamily="49" charset="-122"/>
                <a:sym typeface="+mn-ea"/>
              </a:rPr>
              <a:t>, </a:t>
            </a:r>
            <a:r>
              <a:rPr lang="zh-CN" altLang="en-US" dirty="0">
                <a:solidFill>
                  <a:srgbClr val="998564"/>
                </a:solidFill>
                <a:latin typeface="楷体" panose="02010609060101010101" pitchFamily="49" charset="-122"/>
                <a:ea typeface="楷体" panose="02010609060101010101" pitchFamily="49" charset="-122"/>
                <a:sym typeface="+mn-ea"/>
              </a:rPr>
              <a:t>亦称为点阵图像或绘制图像，是由称作像素（图片元素）的单个点组成的。这些点可以进行不同的排列和染色以构成图样。当放大位图时，可以看见赖以构成整个图像的无数单个方块。</a:t>
            </a:r>
            <a:endParaRPr lang="en-US" altLang="zh-CN" dirty="0">
              <a:solidFill>
                <a:srgbClr val="998564"/>
              </a:solidFill>
              <a:latin typeface="+mj-ea"/>
              <a:ea typeface="+mj-ea"/>
            </a:endParaRPr>
          </a:p>
        </p:txBody>
      </p:sp>
      <p:sp>
        <p:nvSpPr>
          <p:cNvPr id="17" name="TextBox 32">
            <a:extLst>
              <a:ext uri="{FF2B5EF4-FFF2-40B4-BE49-F238E27FC236}">
                <a16:creationId xmlns:a16="http://schemas.microsoft.com/office/drawing/2014/main" id="{469C6EED-1776-4926-ABDA-C5AD4253ACF1}"/>
              </a:ext>
            </a:extLst>
          </p:cNvPr>
          <p:cNvSpPr txBox="1"/>
          <p:nvPr/>
        </p:nvSpPr>
        <p:spPr>
          <a:xfrm>
            <a:off x="6486483" y="2702023"/>
            <a:ext cx="4836625" cy="2246374"/>
          </a:xfrm>
          <a:prstGeom prst="rect">
            <a:avLst/>
          </a:prstGeom>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Clr>
                <a:srgbClr val="CC0099"/>
              </a:buClr>
            </a:pPr>
            <a:r>
              <a:rPr lang="zh-CN" altLang="en-US" dirty="0">
                <a:solidFill>
                  <a:srgbClr val="998564"/>
                </a:solidFill>
                <a:latin typeface="楷体" panose="02010609060101010101" pitchFamily="49" charset="-122"/>
                <a:ea typeface="楷体" panose="02010609060101010101" pitchFamily="49" charset="-122"/>
                <a:sym typeface="+mn-ea"/>
              </a:rPr>
              <a:t>矢量图，也称为面向对象的图像或绘图图像，在数学上定义为一系列由线连接的点。矢量文件中的图形元素称为对象。每个对象都是一个自成一体的实体，它的特点是放大后图像不会失真，和分辨率无关，适用于图形设计、文字设计和一些标志设计、版式设计等。</a:t>
            </a:r>
            <a:endParaRPr lang="en-US" altLang="zh-CN" dirty="0">
              <a:solidFill>
                <a:srgbClr val="998564"/>
              </a:solidFill>
              <a:latin typeface="+mj-ea"/>
              <a:ea typeface="+mj-ea"/>
            </a:endParaRPr>
          </a:p>
        </p:txBody>
      </p:sp>
      <p:sp>
        <p:nvSpPr>
          <p:cNvPr id="21" name="矩形: 剪去单角 20">
            <a:extLst>
              <a:ext uri="{FF2B5EF4-FFF2-40B4-BE49-F238E27FC236}">
                <a16:creationId xmlns:a16="http://schemas.microsoft.com/office/drawing/2014/main" id="{C2D82195-1141-4A88-A9A7-BC41FD93823A}"/>
              </a:ext>
            </a:extLst>
          </p:cNvPr>
          <p:cNvSpPr/>
          <p:nvPr/>
        </p:nvSpPr>
        <p:spPr>
          <a:xfrm flipH="1">
            <a:off x="10251899" y="1946672"/>
            <a:ext cx="908179" cy="44539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矢量图</a:t>
            </a:r>
          </a:p>
        </p:txBody>
      </p:sp>
    </p:spTree>
    <p:extLst>
      <p:ext uri="{BB962C8B-B14F-4D97-AF65-F5344CB8AC3E}">
        <p14:creationId xmlns:p14="http://schemas.microsoft.com/office/powerpoint/2010/main" val="1741612306"/>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ags/tag3.xml><?xml version="1.0" encoding="utf-8"?>
<p:tagLst xmlns:a="http://schemas.openxmlformats.org/drawingml/2006/main" xmlns:r="http://schemas.openxmlformats.org/officeDocument/2006/relationships" xmlns:p="http://schemas.openxmlformats.org/presentationml/2006/main">
  <p:tag name="TIMING" val="|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1391</Words>
  <Application>Microsoft Office PowerPoint</Application>
  <PresentationFormat>宽屏</PresentationFormat>
  <Paragraphs>165</Paragraphs>
  <Slides>22</Slides>
  <Notes>22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Helvetica Light</vt:lpstr>
      <vt:lpstr>Lato</vt:lpstr>
      <vt:lpstr>等线</vt:lpstr>
      <vt:lpstr>等线 Light</vt:lpstr>
      <vt:lpstr>方正舒体</vt:lpstr>
      <vt:lpstr>汉仪竹节体繁</vt:lpstr>
      <vt:lpstr>楷体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jianger</cp:lastModifiedBy>
  <cp:revision>76</cp:revision>
  <dcterms:created xsi:type="dcterms:W3CDTF">2018-09-11T04:46:01Z</dcterms:created>
  <dcterms:modified xsi:type="dcterms:W3CDTF">2018-10-25T16:00:02Z</dcterms:modified>
</cp:coreProperties>
</file>